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61" r:id="rId5"/>
    <p:sldId id="262" r:id="rId6"/>
    <p:sldId id="263" r:id="rId7"/>
    <p:sldId id="260" r:id="rId8"/>
    <p:sldId id="266" r:id="rId9"/>
    <p:sldId id="259" r:id="rId10"/>
    <p:sldId id="258" r:id="rId11"/>
    <p:sldId id="264" r:id="rId12"/>
    <p:sldId id="265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15415" y="1322705"/>
            <a:ext cx="9252585" cy="2378710"/>
          </a:xfrm>
        </p:spPr>
        <p:txBody>
          <a:bodyPr>
            <a:normAutofit fontScale="90000"/>
          </a:bodyPr>
          <a:p>
            <a:br>
              <a:rPr lang="ru-RU" altLang="en-US"/>
            </a:br>
            <a:r>
              <a:rPr lang="ru-RU" altLang="en-US" sz="444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Угадай фразеологизм, загаданный нейросетью, </a:t>
            </a:r>
            <a:br>
              <a:rPr lang="ru-RU" altLang="en-US" sz="444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444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определи его значение</a:t>
            </a:r>
            <a:endParaRPr lang="ru-RU" altLang="en-US" sz="444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en-US" smtClean="0"/>
            </a:fld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Деревнина Елена Вячеславовна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90585" y="258445"/>
            <a:ext cx="3085465" cy="2295525"/>
          </a:xfrm>
        </p:spPr>
        <p:txBody>
          <a:bodyPr/>
          <a:p>
            <a:r>
              <a:rPr lang="ru-RU" altLang="en-US"/>
              <a:t>Дело в шляпе</a:t>
            </a:r>
            <a:endParaRPr lang="ru-RU" altLang="en-US"/>
          </a:p>
        </p:txBody>
      </p:sp>
      <p:pic>
        <p:nvPicPr>
          <p:cNvPr id="108" name="Замещающее содержимое 10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6600" y="0"/>
            <a:ext cx="5526405" cy="6927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3870" y="258445"/>
            <a:ext cx="3872230" cy="2854960"/>
          </a:xfrm>
        </p:spPr>
        <p:txBody>
          <a:bodyPr/>
          <a:p>
            <a:r>
              <a:rPr lang="ru-RU" altLang="en-US"/>
              <a:t>Нести пургу</a:t>
            </a:r>
            <a:endParaRPr lang="ru-RU" altLang="en-US"/>
          </a:p>
        </p:txBody>
      </p:sp>
      <p:pic>
        <p:nvPicPr>
          <p:cNvPr id="109" name="Замещающее содержимое 108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27835" y="0"/>
            <a:ext cx="5598795" cy="7088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39430" y="258445"/>
            <a:ext cx="3836670" cy="2915920"/>
          </a:xfrm>
        </p:spPr>
        <p:txBody>
          <a:bodyPr/>
          <a:p>
            <a:r>
              <a:rPr lang="ru-RU" altLang="en-US"/>
              <a:t>Крылатая фраза</a:t>
            </a:r>
            <a:endParaRPr lang="ru-RU" altLang="en-US"/>
          </a:p>
        </p:txBody>
      </p:sp>
      <p:pic>
        <p:nvPicPr>
          <p:cNvPr id="110" name="Замещающее содержимое 10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29155" y="0"/>
            <a:ext cx="5743575" cy="7075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79790" y="258445"/>
            <a:ext cx="3569970" cy="3401695"/>
          </a:xfrm>
        </p:spPr>
        <p:txBody>
          <a:bodyPr/>
          <a:p>
            <a:r>
              <a:rPr lang="ru-RU" altLang="en-US"/>
              <a:t>Делать погоду</a:t>
            </a:r>
            <a:endParaRPr lang="ru-RU" altLang="en-US"/>
          </a:p>
        </p:txBody>
      </p:sp>
      <p:pic>
        <p:nvPicPr>
          <p:cNvPr id="111" name="Замещающее содержимое 11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74570" y="258445"/>
            <a:ext cx="5318125" cy="6877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0150" y="258445"/>
            <a:ext cx="3156585" cy="3147060"/>
          </a:xfrm>
        </p:spPr>
        <p:txBody>
          <a:bodyPr/>
          <a:p>
            <a:r>
              <a:rPr lang="ru-RU" altLang="en-US"/>
              <a:t>Деловая колбаса</a:t>
            </a:r>
            <a:endParaRPr lang="ru-RU" altLang="en-US"/>
          </a:p>
        </p:txBody>
      </p:sp>
      <p:pic>
        <p:nvPicPr>
          <p:cNvPr id="112" name="Замещающее содержимое 11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4440" y="0"/>
            <a:ext cx="5441315" cy="698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66505" y="274955"/>
            <a:ext cx="2994660" cy="2660015"/>
          </a:xfrm>
        </p:spPr>
        <p:txBody>
          <a:bodyPr/>
          <a:p>
            <a:r>
              <a:rPr lang="ru-RU" altLang="en-US"/>
              <a:t>Денег куры не клюют</a:t>
            </a:r>
            <a:endParaRPr lang="ru-RU" altLang="en-US"/>
          </a:p>
        </p:txBody>
      </p:sp>
      <p:pic>
        <p:nvPicPr>
          <p:cNvPr id="113" name="Замещающее содержимое 11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1690" y="0"/>
            <a:ext cx="647890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3"/>
      <p:bldP spid="4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4220" y="274955"/>
            <a:ext cx="4694555" cy="3668395"/>
          </a:xfrm>
        </p:spPr>
        <p:txBody>
          <a:bodyPr/>
          <a:p>
            <a:r>
              <a:rPr lang="ru-RU" altLang="en-US"/>
              <a:t>Держать в ежовых руковицах</a:t>
            </a:r>
            <a:endParaRPr lang="ru-RU" altLang="en-US"/>
          </a:p>
        </p:txBody>
      </p:sp>
      <p:pic>
        <p:nvPicPr>
          <p:cNvPr id="114" name="Замещающее содержимое 11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2305" y="-635"/>
            <a:ext cx="563181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25460" y="274955"/>
            <a:ext cx="3456940" cy="2660015"/>
          </a:xfrm>
        </p:spPr>
        <p:txBody>
          <a:bodyPr/>
          <a:p>
            <a:r>
              <a:rPr lang="ru-RU" altLang="en-US"/>
              <a:t>Скатертью дорога</a:t>
            </a:r>
            <a:endParaRPr lang="ru-RU" altLang="en-US"/>
          </a:p>
        </p:txBody>
      </p:sp>
      <p:pic>
        <p:nvPicPr>
          <p:cNvPr id="115" name="Замещающее содержимое 114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6840" y="-635"/>
            <a:ext cx="645541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8485" y="274955"/>
            <a:ext cx="3383915" cy="2320925"/>
          </a:xfrm>
        </p:spPr>
        <p:txBody>
          <a:bodyPr/>
          <a:p>
            <a:r>
              <a:rPr lang="ru-RU" altLang="en-US"/>
              <a:t>Счастья полные штаны</a:t>
            </a:r>
            <a:endParaRPr lang="ru-RU" altLang="en-US"/>
          </a:p>
        </p:txBody>
      </p:sp>
      <p:pic>
        <p:nvPicPr>
          <p:cNvPr id="116" name="Замещающее содержимое 11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0695" y="179705"/>
            <a:ext cx="6273165" cy="667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25460" y="274955"/>
            <a:ext cx="3456940" cy="2466340"/>
          </a:xfrm>
        </p:spPr>
        <p:txBody>
          <a:bodyPr/>
          <a:p>
            <a:r>
              <a:rPr lang="ru-RU" altLang="en-US"/>
              <a:t>Газетная утка</a:t>
            </a:r>
            <a:endParaRPr lang="ru-RU" altLang="en-US"/>
          </a:p>
        </p:txBody>
      </p:sp>
      <p:pic>
        <p:nvPicPr>
          <p:cNvPr id="117" name="Замещающее содержимое 116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0325" y="635"/>
            <a:ext cx="5412105" cy="648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5745" y="1022985"/>
            <a:ext cx="2646680" cy="2454910"/>
          </a:xfrm>
        </p:spPr>
        <p:txBody>
          <a:bodyPr anchor="b" anchorCtr="0">
            <a:normAutofit fontScale="90000"/>
          </a:bodyPr>
          <a:p>
            <a:r>
              <a:rPr lang="ru-RU" altLang="en-US">
                <a:sym typeface="+mn-ea"/>
              </a:rPr>
              <a:t> Волка ноги кормят</a:t>
            </a:r>
            <a:br>
              <a:rPr lang="ru-RU" altLang="en-US"/>
            </a:br>
            <a:endParaRPr lang="ru-RU" altLang="en-US"/>
          </a:p>
        </p:txBody>
      </p:sp>
      <p:pic>
        <p:nvPicPr>
          <p:cNvPr id="100" name="Замещающее содержимое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9045" y="-848995"/>
            <a:ext cx="6817360" cy="8030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36635" y="274955"/>
            <a:ext cx="3333750" cy="2296160"/>
          </a:xfrm>
        </p:spPr>
        <p:txBody>
          <a:bodyPr/>
          <a:p>
            <a:r>
              <a:rPr lang="ru-RU" altLang="en-US"/>
              <a:t>Хвост пистолетом</a:t>
            </a:r>
            <a:endParaRPr lang="ru-RU" altLang="en-US"/>
          </a:p>
        </p:txBody>
      </p:sp>
      <p:pic>
        <p:nvPicPr>
          <p:cNvPr id="118" name="Замещающее содержимое 11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45640" y="274955"/>
            <a:ext cx="6480175" cy="6402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9120" y="274955"/>
            <a:ext cx="3771265" cy="2332990"/>
          </a:xfrm>
        </p:spPr>
        <p:txBody>
          <a:bodyPr/>
          <a:p>
            <a:r>
              <a:rPr lang="ru-RU" altLang="en-US"/>
              <a:t>Реветь белугой</a:t>
            </a:r>
            <a:endParaRPr lang="ru-RU" altLang="en-US"/>
          </a:p>
        </p:txBody>
      </p:sp>
      <p:pic>
        <p:nvPicPr>
          <p:cNvPr id="119" name="Замещающее содержимое 118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3900" y="0"/>
            <a:ext cx="6468110" cy="6770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2650" y="274955"/>
            <a:ext cx="3564890" cy="2574925"/>
          </a:xfrm>
        </p:spPr>
        <p:txBody>
          <a:bodyPr/>
          <a:p>
            <a:r>
              <a:rPr lang="ru-RU" altLang="en-US"/>
              <a:t>Обещать золотые горы</a:t>
            </a:r>
            <a:endParaRPr lang="ru-RU" altLang="en-US"/>
          </a:p>
        </p:txBody>
      </p:sp>
      <p:pic>
        <p:nvPicPr>
          <p:cNvPr id="120" name="Замещающее содержимое 11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02485" y="-635"/>
            <a:ext cx="61410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46745" y="274955"/>
            <a:ext cx="3809365" cy="3425825"/>
          </a:xfrm>
        </p:spPr>
        <p:txBody>
          <a:bodyPr/>
          <a:p>
            <a:r>
              <a:rPr lang="ru-RU" altLang="en-US"/>
              <a:t>Включи мозги</a:t>
            </a:r>
            <a:endParaRPr lang="ru-RU" altLang="en-US"/>
          </a:p>
        </p:txBody>
      </p:sp>
      <p:pic>
        <p:nvPicPr>
          <p:cNvPr id="121" name="Замещающее содержимое 12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8955" y="0"/>
            <a:ext cx="6371590" cy="7668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5820" y="274955"/>
            <a:ext cx="3408045" cy="2902585"/>
          </a:xfrm>
        </p:spPr>
        <p:txBody>
          <a:bodyPr/>
          <a:p>
            <a:r>
              <a:rPr lang="ru-RU" altLang="en-US"/>
              <a:t>Душа ушла в пятки</a:t>
            </a:r>
            <a:endParaRPr lang="ru-RU" altLang="en-US"/>
          </a:p>
        </p:txBody>
      </p:sp>
      <p:pic>
        <p:nvPicPr>
          <p:cNvPr id="122" name="Замещающее содержимое 12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28725" y="0"/>
            <a:ext cx="7038975" cy="7292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25255" y="274955"/>
            <a:ext cx="2933065" cy="2125345"/>
          </a:xfrm>
        </p:spPr>
        <p:txBody>
          <a:bodyPr/>
          <a:p>
            <a:r>
              <a:rPr lang="ru-RU" altLang="en-US"/>
              <a:t>Куда глаза глядят</a:t>
            </a:r>
            <a:endParaRPr lang="ru-RU" altLang="en-US"/>
          </a:p>
        </p:txBody>
      </p:sp>
      <p:pic>
        <p:nvPicPr>
          <p:cNvPr id="123" name="Замещающее содержимое 12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1345" y="0"/>
            <a:ext cx="6942455" cy="7158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68665" y="274955"/>
            <a:ext cx="3626485" cy="2442210"/>
          </a:xfrm>
        </p:spPr>
        <p:txBody>
          <a:bodyPr/>
          <a:p>
            <a:r>
              <a:rPr lang="ru-RU" altLang="en-US"/>
              <a:t>Держите меня семеро</a:t>
            </a:r>
            <a:endParaRPr lang="ru-RU" altLang="en-US"/>
          </a:p>
        </p:txBody>
      </p:sp>
      <p:pic>
        <p:nvPicPr>
          <p:cNvPr id="124" name="Замещающее содержимое 12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1380" y="0"/>
            <a:ext cx="5896610" cy="7171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0500" y="274955"/>
            <a:ext cx="4381500" cy="2379980"/>
          </a:xfrm>
        </p:spPr>
        <p:txBody>
          <a:bodyPr/>
          <a:p>
            <a:r>
              <a:rPr lang="ru-RU" altLang="en-US"/>
              <a:t>Пудрить </a:t>
            </a:r>
            <a:br>
              <a:rPr lang="ru-RU" altLang="en-US"/>
            </a:br>
            <a:r>
              <a:rPr lang="ru-RU" altLang="en-US"/>
              <a:t>мозги</a:t>
            </a:r>
            <a:endParaRPr lang="ru-RU" altLang="en-US"/>
          </a:p>
        </p:txBody>
      </p:sp>
      <p:pic>
        <p:nvPicPr>
          <p:cNvPr id="125" name="Замещающее содержимое 124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2940" y="0"/>
            <a:ext cx="5775960" cy="6942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9170" y="274955"/>
            <a:ext cx="3371215" cy="3037205"/>
          </a:xfrm>
        </p:spPr>
        <p:txBody>
          <a:bodyPr/>
          <a:p>
            <a:r>
              <a:rPr lang="ru-RU" altLang="en-US"/>
              <a:t>Светлая голова</a:t>
            </a:r>
            <a:endParaRPr lang="ru-RU" altLang="en-US"/>
          </a:p>
        </p:txBody>
      </p:sp>
      <p:pic>
        <p:nvPicPr>
          <p:cNvPr id="126" name="Замещающее содержимое 12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27250" y="-635"/>
            <a:ext cx="626364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3995" y="274955"/>
            <a:ext cx="3991610" cy="1931670"/>
          </a:xfrm>
        </p:spPr>
        <p:txBody>
          <a:bodyPr/>
          <a:p>
            <a:r>
              <a:rPr lang="ru-RU" altLang="en-US"/>
              <a:t>Делать из мухи слона</a:t>
            </a:r>
            <a:endParaRPr lang="ru-RU" altLang="en-US"/>
          </a:p>
        </p:txBody>
      </p:sp>
      <p:pic>
        <p:nvPicPr>
          <p:cNvPr id="127" name="Замещающее содержимое 126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56435" y="83185"/>
            <a:ext cx="5619115" cy="642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01760" y="258445"/>
            <a:ext cx="2780665" cy="3304540"/>
          </a:xfrm>
        </p:spPr>
        <p:txBody>
          <a:bodyPr/>
          <a:p>
            <a:r>
              <a:rPr lang="ru-RU" altLang="en-US">
                <a:sym typeface="+mn-ea"/>
              </a:rPr>
              <a:t>Ежу понятно</a:t>
            </a:r>
            <a:br>
              <a:rPr lang="ru-RU" altLang="en-US"/>
            </a:br>
            <a:endParaRPr lang="ru-RU" altLang="en-US"/>
          </a:p>
        </p:txBody>
      </p:sp>
      <p:pic>
        <p:nvPicPr>
          <p:cNvPr id="101" name="Замещающее содержимое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3800" y="-1078230"/>
            <a:ext cx="6970395" cy="7936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000">
        <p:wipe/>
      </p:transition>
    </mc:Choice>
    <mc:Fallback>
      <p:transition spd="slow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3755" y="274955"/>
            <a:ext cx="3431540" cy="2902585"/>
          </a:xfrm>
        </p:spPr>
        <p:txBody>
          <a:bodyPr/>
          <a:p>
            <a:r>
              <a:rPr lang="ru-RU" altLang="en-US"/>
              <a:t>Показать, где раки зимуют</a:t>
            </a:r>
            <a:endParaRPr lang="ru-RU" altLang="en-US"/>
          </a:p>
        </p:txBody>
      </p:sp>
      <p:pic>
        <p:nvPicPr>
          <p:cNvPr id="128" name="Замещающее содержимое 12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37105" y="0"/>
            <a:ext cx="59944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Ни рыба ни мясо</a:t>
            </a:r>
            <a:endParaRPr lang="ru-RU" altLang="en-US"/>
          </a:p>
        </p:txBody>
      </p:sp>
      <p:pic>
        <p:nvPicPr>
          <p:cNvPr id="130" name="Замещающее содержимое 12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000" y="1502410"/>
            <a:ext cx="9284335" cy="4126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72095" y="258445"/>
            <a:ext cx="3898265" cy="2696210"/>
          </a:xfrm>
        </p:spPr>
        <p:txBody>
          <a:bodyPr/>
          <a:p>
            <a:r>
              <a:rPr lang="ru-RU" altLang="en-US">
                <a:sym typeface="+mn-ea"/>
              </a:rPr>
              <a:t>Мартышкин труд</a:t>
            </a:r>
            <a:br>
              <a:rPr lang="ru-RU" altLang="en-US"/>
            </a:br>
            <a:endParaRPr lang="ru-RU" altLang="en-US"/>
          </a:p>
        </p:txBody>
      </p:sp>
      <p:pic>
        <p:nvPicPr>
          <p:cNvPr id="102" name="Замещающее содержимое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1820" y="-945515"/>
            <a:ext cx="6010275" cy="8162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30055" y="670560"/>
            <a:ext cx="2695575" cy="4798695"/>
          </a:xfrm>
        </p:spPr>
        <p:txBody>
          <a:bodyPr/>
          <a:p>
            <a:r>
              <a:rPr lang="ru-RU" altLang="en-US">
                <a:sym typeface="+mn-ea"/>
              </a:rPr>
              <a:t>Кот наплакал</a:t>
            </a:r>
            <a:br>
              <a:rPr lang="ru-RU" altLang="en-US"/>
            </a:br>
            <a:endParaRPr lang="ru-RU" altLang="en-US"/>
          </a:p>
        </p:txBody>
      </p:sp>
      <p:pic>
        <p:nvPicPr>
          <p:cNvPr id="103" name="Замещающее содержимое 10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5445" y="-901700"/>
            <a:ext cx="7370445" cy="7943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97595" y="258445"/>
            <a:ext cx="3181985" cy="2647950"/>
          </a:xfrm>
        </p:spPr>
        <p:txBody>
          <a:bodyPr/>
          <a:p>
            <a:r>
              <a:rPr lang="ru-RU" altLang="en-US"/>
              <a:t>Большая шишка</a:t>
            </a:r>
            <a:endParaRPr lang="ru-RU" altLang="en-US"/>
          </a:p>
        </p:txBody>
      </p:sp>
      <p:pic>
        <p:nvPicPr>
          <p:cNvPr id="104" name="Замещающее содержимое 10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35150" y="-899160"/>
            <a:ext cx="7639050" cy="8063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40115" y="258445"/>
            <a:ext cx="3484880" cy="3086100"/>
          </a:xfrm>
        </p:spPr>
        <p:txBody>
          <a:bodyPr/>
          <a:p>
            <a:r>
              <a:rPr lang="ru-RU" altLang="en-US"/>
              <a:t>Висеть на телефоне</a:t>
            </a:r>
            <a:endParaRPr lang="ru-RU" altLang="en-US"/>
          </a:p>
        </p:txBody>
      </p:sp>
      <p:pic>
        <p:nvPicPr>
          <p:cNvPr id="105" name="Замещающее содержимое 104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3525" y="-871855"/>
            <a:ext cx="6825615" cy="7729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8880" y="258445"/>
            <a:ext cx="3133090" cy="3364865"/>
          </a:xfrm>
        </p:spPr>
        <p:txBody>
          <a:bodyPr/>
          <a:p>
            <a:r>
              <a:rPr lang="ru-RU" altLang="en-US"/>
              <a:t>Горе луковое</a:t>
            </a:r>
            <a:endParaRPr lang="ru-RU" altLang="en-US"/>
          </a:p>
        </p:txBody>
      </p:sp>
      <p:pic>
        <p:nvPicPr>
          <p:cNvPr id="106" name="Замещающее содержимое 10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2180" y="-1052830"/>
            <a:ext cx="5890260" cy="775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         </a:t>
            </a:r>
            <a:endParaRPr lang="ru-RU" altLang="en-US"/>
          </a:p>
        </p:txBody>
      </p:sp>
      <p:pic>
        <p:nvPicPr>
          <p:cNvPr id="107" name="Замещающее содержимое 106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80260" y="114935"/>
            <a:ext cx="5331460" cy="6743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8827770" y="1721485"/>
            <a:ext cx="29286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400"/>
              <a:t>Как корова на льду</a:t>
            </a:r>
            <a:endParaRPr lang="ru-RU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WPS Presentation</Application>
  <PresentationFormat>宽屏</PresentationFormat>
  <Paragraphs>70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Arial</vt:lpstr>
      <vt:lpstr>SimSun</vt:lpstr>
      <vt:lpstr>Wingdings</vt:lpstr>
      <vt:lpstr>Microsoft YaHei</vt:lpstr>
      <vt:lpstr>Arial Unicode MS</vt:lpstr>
      <vt:lpstr>Default Design</vt:lpstr>
      <vt:lpstr> Угадай фразеологизм, загаданный нейросетью,  и определи его значение</vt:lpstr>
      <vt:lpstr> Волка ноги кормят </vt:lpstr>
      <vt:lpstr>Ежу понятно </vt:lpstr>
      <vt:lpstr>Мартышкин труд </vt:lpstr>
      <vt:lpstr>Кот наплакал </vt:lpstr>
      <vt:lpstr>Большая шишка</vt:lpstr>
      <vt:lpstr>Висеть на телефоне</vt:lpstr>
      <vt:lpstr>Горе луковое</vt:lpstr>
      <vt:lpstr>         </vt:lpstr>
      <vt:lpstr>Дело в шляпе</vt:lpstr>
      <vt:lpstr>Нести пургу</vt:lpstr>
      <vt:lpstr>Крылатая фраза</vt:lpstr>
      <vt:lpstr>Делать погоду</vt:lpstr>
      <vt:lpstr>Деловая колбаса</vt:lpstr>
      <vt:lpstr>Денег куры не клюют</vt:lpstr>
      <vt:lpstr>Держать в ежовых руковицах</vt:lpstr>
      <vt:lpstr>Скатертью дорога</vt:lpstr>
      <vt:lpstr>Счастья полные штаны</vt:lpstr>
      <vt:lpstr>Газетная утка</vt:lpstr>
      <vt:lpstr>Хвост пистолетом</vt:lpstr>
      <vt:lpstr>Реветь белугой</vt:lpstr>
      <vt:lpstr>Обещать золотые горы</vt:lpstr>
      <vt:lpstr>Включи мозги</vt:lpstr>
      <vt:lpstr>Душа ушла в пятки</vt:lpstr>
      <vt:lpstr>Куда глаза глядят</vt:lpstr>
      <vt:lpstr>Держите меня семеро</vt:lpstr>
      <vt:lpstr>Пудрить  мозги</vt:lpstr>
      <vt:lpstr>Светлая голова</vt:lpstr>
      <vt:lpstr>Делать из мухи слона</vt:lpstr>
      <vt:lpstr>Показать, где раки зимуют</vt:lpstr>
      <vt:lpstr>Ни рыба ни мясо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elder</cp:lastModifiedBy>
  <cp:revision>6</cp:revision>
  <dcterms:created xsi:type="dcterms:W3CDTF">2023-08-12T09:47:00Z</dcterms:created>
  <dcterms:modified xsi:type="dcterms:W3CDTF">2023-08-14T10:17:14Z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1049-11.2.0.11537</vt:lpwstr>
  </property>
  <property fmtid="{D5CDD505-2E9C-101B-9397-08002B2CF9AE}" pid="3" name="ICV">
    <vt:lpwstr>042EDC4AD54F45228423CE765B466CA6</vt:lpwstr>
  </property>
</Properties>
</file>