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6864" cy="9361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интересно!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980728"/>
          <a:ext cx="8064894" cy="56166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88298"/>
                <a:gridCol w="2688298"/>
                <a:gridCol w="2688298"/>
              </a:tblGrid>
              <a:tr h="271656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Простое предложение, повествовательное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Простое предложение, осложнено однородными подлежащими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ym typeface="+mn-ea"/>
                        </a:rPr>
                        <a:t>Простое предложение, осложнено однородными дополнениями</a:t>
                      </a:r>
                      <a:endParaRPr lang="ru-RU" sz="1800" dirty="0"/>
                    </a:p>
                    <a:p>
                      <a:endParaRPr lang="ru-RU" dirty="0"/>
                    </a:p>
                  </a:txBody>
                  <a:tcPr/>
                </a:tc>
              </a:tr>
              <a:tr h="29000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ym typeface="+mn-ea"/>
                        </a:rPr>
                        <a:t> </a:t>
                      </a:r>
                      <a:r>
                        <a:rPr lang="ru-RU" sz="1800" b="1" dirty="0" smtClean="0">
                          <a:sym typeface="+mn-ea"/>
                        </a:rPr>
                        <a:t>     Простое предл-е, вопросительное, не осложнено</a:t>
                      </a:r>
                      <a:endParaRPr lang="ru-RU" sz="1800" dirty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ym typeface="+mn-ea"/>
                        </a:rPr>
                        <a:t>Простое предложение, осложнено обращением</a:t>
                      </a:r>
                      <a:endParaRPr lang="ru-RU" sz="1800" b="1" dirty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800" b="1" dirty="0">
                          <a:sym typeface="+mn-ea"/>
                        </a:rPr>
                        <a:t>Простое предложение, осложнено однородными сказуемыми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6864" cy="9361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Это интересно!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3" y="980728"/>
          <a:ext cx="8064894" cy="561662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688298"/>
                <a:gridCol w="2688298"/>
                <a:gridCol w="2688298"/>
              </a:tblGrid>
              <a:tr h="2716565">
                <a:tc>
                  <a:txBody>
                    <a:bodyPr/>
                    <a:lstStyle/>
                    <a:p>
                      <a:r>
                        <a:rPr lang="ru-RU" dirty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Простое, осложнено 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Простое,</a:t>
                      </a:r>
                      <a:r>
                        <a:rPr lang="ru-RU" baseline="0" dirty="0" smtClean="0"/>
                        <a:t> осложнено ДО</a:t>
                      </a:r>
                      <a:endParaRPr lang="ru-RU" dirty="0"/>
                    </a:p>
                  </a:txBody>
                  <a:tcPr/>
                </a:tc>
              </a:tr>
              <a:tr h="2900059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WPS Presentation</Application>
  <PresentationFormat>Экран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Тема Office</vt:lpstr>
      <vt:lpstr>Это интересно!  </vt:lpstr>
      <vt:lpstr>Это интересно!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интересно!  </dc:title>
  <dc:creator>учитель1</dc:creator>
  <cp:lastModifiedBy>elder</cp:lastModifiedBy>
  <cp:revision>2</cp:revision>
  <dcterms:created xsi:type="dcterms:W3CDTF">2023-03-27T12:10:00Z</dcterms:created>
  <dcterms:modified xsi:type="dcterms:W3CDTF">2023-07-24T11:50:58Z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9C9426C46C3649FDB3DD275D3182A08C</vt:lpwstr>
  </property>
  <property fmtid="{D5CDD505-2E9C-101B-9397-08002B2CF9AE}" pid="3" name="KSOProductBuildVer">
    <vt:lpwstr>1049-11.2.0.11537</vt:lpwstr>
  </property>
</Properties>
</file>