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66" r:id="rId3"/>
    <p:sldId id="276" r:id="rId4"/>
    <p:sldId id="272" r:id="rId5"/>
    <p:sldId id="277" r:id="rId6"/>
    <p:sldId id="275" r:id="rId7"/>
    <p:sldId id="259" r:id="rId8"/>
    <p:sldId id="268" r:id="rId9"/>
    <p:sldId id="263" r:id="rId10"/>
    <p:sldId id="270" r:id="rId11"/>
    <p:sldId id="269" r:id="rId12"/>
    <p:sldId id="260" r:id="rId13"/>
    <p:sldId id="261" r:id="rId14"/>
    <p:sldId id="271" r:id="rId15"/>
    <p:sldId id="273" r:id="rId16"/>
    <p:sldId id="267" r:id="rId17"/>
    <p:sldId id="262" r:id="rId18"/>
    <p:sldId id="264" r:id="rId19"/>
    <p:sldId id="27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8A727-4B24-487C-B312-79D3835A9A2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A1E3E-0BC7-4DBF-898C-7C16DF5CE9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A1E3E-0BC7-4DBF-898C-7C16DF5CE9B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A4CC45-6625-496D-B943-363A4D410A9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33F7B66-FA7B-47D3-9A80-3804567C8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4CC45-6625-496D-B943-363A4D410A9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F7B66-FA7B-47D3-9A80-3804567C8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4CC45-6625-496D-B943-363A4D410A9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F7B66-FA7B-47D3-9A80-3804567C8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4CC45-6625-496D-B943-363A4D410A9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F7B66-FA7B-47D3-9A80-3804567C8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A4CC45-6625-496D-B943-363A4D410A9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33F7B66-FA7B-47D3-9A80-3804567C8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4CC45-6625-496D-B943-363A4D410A9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33F7B66-FA7B-47D3-9A80-3804567C8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4CC45-6625-496D-B943-363A4D410A9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33F7B66-FA7B-47D3-9A80-3804567C8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4CC45-6625-496D-B943-363A4D410A9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F7B66-FA7B-47D3-9A80-3804567C8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4CC45-6625-496D-B943-363A4D410A9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F7B66-FA7B-47D3-9A80-3804567C8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A4CC45-6625-496D-B943-363A4D410A9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33F7B66-FA7B-47D3-9A80-3804567C8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A4CC45-6625-496D-B943-363A4D410A9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33F7B66-FA7B-47D3-9A80-3804567C8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3A4CC45-6625-496D-B943-363A4D410A9F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33F7B66-FA7B-47D3-9A80-3804567C8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Gambler-Fyodor-Dostoevsky/dp/146627232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imwerden.de/pdf/dostoevskaya_vospominaniya_1987_text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ulture.ru/persons/8160/nikolay-nekras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6786610" cy="2928958"/>
          </a:xfrm>
        </p:spPr>
        <p:txBody>
          <a:bodyPr/>
          <a:lstStyle/>
          <a:p>
            <a:r>
              <a:rPr lang="ru-RU" dirty="0" smtClean="0"/>
              <a:t>Интересные факты из жизни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Ф.М Достоевского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643446"/>
            <a:ext cx="3929058" cy="15001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Презентацию подготовила</a:t>
            </a:r>
          </a:p>
          <a:p>
            <a:r>
              <a:rPr lang="ru-RU" sz="1800" dirty="0" err="1" smtClean="0"/>
              <a:t>Деревнина</a:t>
            </a:r>
            <a:r>
              <a:rPr lang="ru-RU" sz="1800" dirty="0" smtClean="0"/>
              <a:t> Е.В., учитель русского языка и литературы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Первая жена Достоевского Мария Дмитриевна умерла от чахотки. После их брака Достоевский продолжал воспитывать и опекать своего пасынка Павла, сына покойной жены от первого брака</a:t>
            </a:r>
          </a:p>
          <a:p>
            <a:r>
              <a:rPr lang="ru-RU" sz="2800" dirty="0" smtClean="0"/>
              <a:t>Покойная супруга писателя Мария Дмитриевна отчасти являлась прототипом Катерины Ивановны Мармеладовой, героини романа "Преступление и наказание". Катерина Ивановна была больна чахоткой и умерла в молодом возрасте. 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Жёны Ф. М. Достоевского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7429552" cy="502953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/>
          </a:p>
        </p:txBody>
      </p:sp>
      <p:pic>
        <p:nvPicPr>
          <p:cNvPr id="24578" name="Picture 2" descr="ÐÐ°ÑÑÐ¸Ð½ÐºÐ¸ Ð¿Ð¾ Ð·Ð°Ð¿ÑÐ¾ÑÑ Ð´Ð¾ÑÑÐ¾ÐµÐ²ÑÐºÐ¸Ð¹ Ð¸ ÐµÐ³Ð¾ Ð¿ÐµÑÐ²Ð°Ñ Ð¶ÐµÐ½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1382" y="-1214470"/>
            <a:ext cx="17240250" cy="8572500"/>
          </a:xfrm>
          <a:prstGeom prst="rect">
            <a:avLst/>
          </a:prstGeom>
          <a:noFill/>
        </p:spPr>
      </p:pic>
      <p:pic>
        <p:nvPicPr>
          <p:cNvPr id="24580" name="Picture 4" descr="ÐÐ°ÑÑÐ¸Ð½ÐºÐ¸ Ð¿Ð¾ Ð·Ð°Ð¿ÑÐ¾ÑÑ Ð´Ð¾ÑÑÐ¾ÐµÐ²ÑÐºÐ¸Ð¹ Ð¸ ÐµÐ³Ð¾ Ð¿ÐµÑÐ²Ð°Ñ Ð¶ÐµÐ½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4206"/>
            <a:ext cx="5684084" cy="28263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00063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Слева: Мария Дмитриевна Достоевская, урожденная Констант, по первому мужу Исаева (1824-1864). В 1857 г. стала первой женой Достоевского. Справа: Анна Григорьевна Достоевская (урождённая </a:t>
            </a:r>
            <a:r>
              <a:rPr lang="ru-RU" dirty="0" err="1" smtClean="0"/>
              <a:t>Сниткина</a:t>
            </a:r>
            <a:r>
              <a:rPr lang="ru-RU" dirty="0" smtClean="0"/>
              <a:t>) — </a:t>
            </a:r>
            <a:r>
              <a:rPr lang="ru-RU" dirty="0" err="1" smtClean="0"/>
              <a:t>cтенографистка</a:t>
            </a:r>
            <a:r>
              <a:rPr lang="ru-RU" dirty="0" smtClean="0"/>
              <a:t>, помощница, вторая жена Ф. М. Достоевского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 </a:t>
            </a:r>
            <a:r>
              <a:rPr lang="ru-RU" sz="3100" dirty="0" smtClean="0"/>
              <a:t>Знакомство с будущей супругой Анной </a:t>
            </a:r>
            <a:r>
              <a:rPr lang="ru-RU" sz="3100" dirty="0" err="1" smtClean="0"/>
              <a:t>Сниткиной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500042"/>
            <a:ext cx="5286412" cy="6143668"/>
          </a:xfrm>
        </p:spPr>
        <p:txBody>
          <a:bodyPr>
            <a:noAutofit/>
          </a:bodyPr>
          <a:lstStyle/>
          <a:p>
            <a:r>
              <a:rPr lang="ru-RU" sz="1400" dirty="0" smtClean="0"/>
              <a:t>Знакомство с будущей супругой Анной </a:t>
            </a:r>
            <a:r>
              <a:rPr lang="ru-RU" sz="1400" dirty="0" err="1" smtClean="0"/>
              <a:t>Сниткиной</a:t>
            </a:r>
            <a:r>
              <a:rPr lang="ru-RU" sz="1400" dirty="0" smtClean="0"/>
              <a:t> пришлось на  трудный период в жизни писателя. Он заложил ростовщикам  все, что только мог и, тем не менее, за ним оставались срочные долги. В этот момент Достоевский подписал с издателем </a:t>
            </a:r>
            <a:r>
              <a:rPr lang="ru-RU" sz="1400" dirty="0" err="1" smtClean="0"/>
              <a:t>Стрелловским</a:t>
            </a:r>
            <a:r>
              <a:rPr lang="ru-RU" sz="1400" dirty="0" smtClean="0"/>
              <a:t>  контракт, согласно которому он должен был продать ему все свои уже написанные произведения и написать к определенному сроку новое. Главным же пунктом в контракте была статья, согласно которой в случае непредставления нового романа к сроку.</a:t>
            </a:r>
          </a:p>
          <a:p>
            <a:r>
              <a:rPr lang="ru-RU" sz="1400" dirty="0" smtClean="0"/>
              <a:t> Контракт дал возможность Достоевскому расплатиться с кредиторами и сбежать от остальных за границу. Но после возвращения оказалось, что до сдачи нового романа в полторы сотни страниц остался месяц, а у Федора Михайловича не написано ни строчки. Друзья предложили ему воспользоваться услугами «литературных негров», но он отказался. Тогда они посоветовали ему пригласить хотя бы стенографистку, которой и была юная Анна Григорьевна </a:t>
            </a:r>
            <a:r>
              <a:rPr lang="ru-RU" sz="1400" dirty="0" err="1" smtClean="0"/>
              <a:t>Сниткина</a:t>
            </a:r>
            <a:r>
              <a:rPr lang="ru-RU" sz="1400" dirty="0" smtClean="0"/>
              <a:t>. Роман «Игрок» был написан (вернее, продиктован </a:t>
            </a:r>
            <a:r>
              <a:rPr lang="ru-RU" sz="1400" dirty="0" err="1" smtClean="0"/>
              <a:t>Сниткиной</a:t>
            </a:r>
            <a:r>
              <a:rPr lang="ru-RU" sz="1400" dirty="0" smtClean="0"/>
              <a:t>) за 26 дней и сдан в срок! </a:t>
            </a:r>
            <a:r>
              <a:rPr lang="ru-RU" sz="1400" dirty="0" err="1" smtClean="0"/>
              <a:t>Стрелловский</a:t>
            </a:r>
            <a:r>
              <a:rPr lang="ru-RU" sz="1400" dirty="0" smtClean="0"/>
              <a:t> специально уехал из города, и Достоевскому пришлось оставить рукопись под расписку приставу части, где проживал издатель.</a:t>
            </a:r>
          </a:p>
          <a:p>
            <a:r>
              <a:rPr lang="ru-RU" sz="1400" dirty="0" smtClean="0"/>
              <a:t> Достоевский же сделал юной девушке (ей тогда было 20 лет, ему-45) предложение и получил согласие.</a:t>
            </a:r>
          </a:p>
          <a:p>
            <a:r>
              <a:rPr lang="ru-RU" sz="1400" dirty="0" smtClean="0"/>
              <a:t>Сам скандальный издатель </a:t>
            </a:r>
            <a:r>
              <a:rPr lang="ru-RU" sz="1400" dirty="0" err="1" smtClean="0"/>
              <a:t>Стелловский</a:t>
            </a:r>
            <a:r>
              <a:rPr lang="ru-RU" sz="1400" dirty="0" smtClean="0"/>
              <a:t> в конце концов сошел с ума и умер в доме сумасшедших в возрасте около 50 лет. 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3349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Достоевский был невероятно ревнив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00200"/>
            <a:ext cx="4000496" cy="52578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Приступы ревности охватывали его внезапно, возникая подчас на ровном месте. Он мог неожиданно вернуться час домой — и начать обшаривать шкафы и заглядывать под все кровати! Или ни с того ни с сего приревнует к соседу — немощному старику.</a:t>
            </a:r>
          </a:p>
          <a:p>
            <a:r>
              <a:rPr lang="ru-RU" dirty="0" smtClean="0"/>
              <a:t> Поводом для вспышки ревности мог послужить любой пустяк. Например: если жена слишком долго смотрела на такого-то, или — слишком широко улыбнулась такому-то!</a:t>
            </a:r>
          </a:p>
          <a:p>
            <a:r>
              <a:rPr lang="ru-RU" dirty="0" smtClean="0"/>
              <a:t> Достоевский выработает для второй жены Анны </a:t>
            </a:r>
            <a:r>
              <a:rPr lang="ru-RU" dirty="0" err="1" smtClean="0"/>
              <a:t>Сниткиной</a:t>
            </a:r>
            <a:r>
              <a:rPr lang="ru-RU" dirty="0" smtClean="0"/>
              <a:t> ряд правил, которых она, по его просьбе, станет придерживаться впредь: не ходить в облегающих платьях, не улыбаться мужчинам, не смеяться в разговоре с ними, не красить губы, не подводить глаз... И вправду, с этих пор Анна Григорьевна будет вести себя с мужчинами предельно сдержанно и сухо.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52453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Достоевский впервые стал отцом в очень зрелом возрасте. Первый ребенок родился у писателя, когда ему было уже 46 лет! К сожалению, дочь Соня умерла через несколько месяцев после рождения.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Он был заядлым игроком в рулетку </a:t>
            </a:r>
            <a:r>
              <a:rPr lang="ru-RU" i="1" dirty="0" smtClean="0"/>
              <a:t> (почитайте его </a:t>
            </a:r>
            <a:r>
              <a:rPr lang="ru-RU" i="1" dirty="0" smtClean="0">
                <a:hlinkClick r:id="rId2"/>
              </a:rPr>
              <a:t>“Игрока”</a:t>
            </a:r>
            <a:r>
              <a:rPr lang="ru-RU" i="1" dirty="0" smtClean="0"/>
              <a:t>, и вы все поймете). </a:t>
            </a:r>
            <a:r>
              <a:rPr lang="ru-RU" dirty="0" smtClean="0"/>
              <a:t>Правда, крупно повезло ему только раз, в самом начале одержимости. Затем он почти всегда проигрывал. Но физиологическая реакция на азарт была сильнее его. </a:t>
            </a:r>
            <a:r>
              <a:rPr lang="ru-RU" sz="2800" i="1" dirty="0" smtClean="0"/>
              <a:t>“Как только проснусь - сердце замирает, руки-ноги дрожат и холодеют”, - это то, что он чувствовал, когда был особенно увлечен игрой.</a:t>
            </a:r>
          </a:p>
          <a:p>
            <a:r>
              <a:rPr lang="ru-RU" sz="2800" i="1" dirty="0" smtClean="0"/>
              <a:t>“Это болезнь”, - констатировала Анна Достоевская</a:t>
            </a:r>
            <a:r>
              <a:rPr lang="ru-RU" dirty="0" smtClean="0"/>
              <a:t>. Но это надо принять как одно из свойств его натуры. Это все неуравновешенная, кипучая натура художника, верила она.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Всю свою жизнь великий писатель страдал эпилепсией, а поэтому назвать его полностью здоровым человеком нельзя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Смерть Ф.М Достоевского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214422"/>
            <a:ext cx="4786346" cy="5072098"/>
          </a:xfrm>
        </p:spPr>
        <p:txBody>
          <a:bodyPr>
            <a:noAutofit/>
          </a:bodyPr>
          <a:lstStyle/>
          <a:p>
            <a:r>
              <a:rPr lang="ru-RU" sz="1600" dirty="0" smtClean="0"/>
              <a:t>Ещё в конце 1879 года врачи, осматривавшие Достоевского, отметили у него прогрессирующую болезнь лёгких. Ему было рекомендовано избегать физических нагрузок и опасаться душевных волнений. 26 января 1881 года Достоевский, часто работавший по ночам, случайно уронил ручку на пол. Пытаясь достать её, он сдвинул с места тяжёлую этажерку с книгами. Физическое напряжение вызвало кровотечение из горла. Это привело к резкому обострению болезни. Кровотечение то прекращалось, то возобновлялось вновь. Утром 28 января Достоевский сказал жене: "...Я знаю, я должен сегодня умереть!". В 20 часов 38 минут того же дня Фёдор Михайлович Достоевский скончался. Проститься с великим писателем пришли тысячи людей. На похоронах, молодёжь пыталась пронести к могиле Достоевского кандалы, как пострадавшему за политические </a:t>
            </a:r>
            <a:r>
              <a:rPr lang="ru-RU" sz="1600" dirty="0" err="1" smtClean="0"/>
              <a:t>убеждени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440109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Анна </a:t>
            </a:r>
            <a:r>
              <a:rPr lang="ru-RU" i="1" dirty="0" err="1" smtClean="0"/>
              <a:t>Сниткина</a:t>
            </a:r>
            <a:r>
              <a:rPr lang="ru-RU" i="1" smtClean="0"/>
              <a:t>, вторая жена Достоевского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785926"/>
            <a:ext cx="4686304" cy="43865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.После смерти Достоевского его жена служила его имени и больше замуж не выходила.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smtClean="0"/>
              <a:t>“Готова всю жизнь стоять перед ним на коленях”, -</a:t>
            </a:r>
            <a:r>
              <a:rPr lang="ru-RU" sz="2800" i="1" dirty="0" smtClean="0">
                <a:hlinkClick r:id="rId2"/>
              </a:rPr>
              <a:t> </a:t>
            </a:r>
            <a:r>
              <a:rPr lang="ru-RU" sz="2800" i="1" dirty="0" err="1" smtClean="0">
                <a:hlinkClick r:id="rId2"/>
              </a:rPr>
              <a:t>вспоминала</a:t>
            </a:r>
            <a:r>
              <a:rPr lang="ru-RU" sz="2800" i="1" dirty="0" err="1" smtClean="0"/>
              <a:t>она</a:t>
            </a:r>
            <a:r>
              <a:rPr lang="ru-RU" sz="2800" i="1" dirty="0" smtClean="0"/>
              <a:t> в мемуарах</a:t>
            </a:r>
            <a:endParaRPr lang="ru-RU" sz="2800" i="1" dirty="0"/>
          </a:p>
        </p:txBody>
      </p:sp>
      <p:pic>
        <p:nvPicPr>
          <p:cNvPr id="5122" name="Picture 2" descr="ÐÐ½Ð½Ð° Ð¡Ð½Ð¸ÑÐºÐ¸Ð½Ð°, Ð²ÑÐ¾ÑÐ°Ñ Ð¶ÐµÐ½Ð° ÐÐ¾ÑÑÐ¾ÐµÐ²ÑÐºÐ¾Ð³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659500" cy="4857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Анна Достоевская при личной встрече с Л.Н. Толстым призналась, что Фёдор Михайлович всегда восхищался и даже завидовал великому русскому писателю. Но зависть эта была не черной. В ней были только светлые оттенки. Он сожалел о том, что материальные трудности заставляли его писать в бесконечной спешке, не позволяя «оттачивать» мастерство. У Толстого же было и время, и деньги для совершенствования слога.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3"/>
            <a:ext cx="8043890" cy="242889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Мать</a:t>
            </a:r>
            <a:r>
              <a:rPr lang="ru-RU" dirty="0" smtClean="0"/>
              <a:t> </a:t>
            </a:r>
            <a:r>
              <a:rPr lang="ru-RU" dirty="0" smtClean="0"/>
              <a:t>писателя умерла от туберкулеза, когда тому исполнилось 16 лет. </a:t>
            </a:r>
          </a:p>
          <a:p>
            <a:endParaRPr lang="ru-RU" dirty="0" smtClean="0"/>
          </a:p>
          <a:p>
            <a:r>
              <a:rPr lang="ru-RU" i="1" dirty="0" smtClean="0"/>
              <a:t>Отец</a:t>
            </a:r>
            <a:r>
              <a:rPr lang="ru-RU" dirty="0" smtClean="0"/>
              <a:t> Федора Михайловича Достоевского был </a:t>
            </a:r>
            <a:r>
              <a:rPr lang="ru-RU" dirty="0" smtClean="0"/>
              <a:t>убит(по одной из версий) </a:t>
            </a:r>
            <a:r>
              <a:rPr lang="ru-RU" dirty="0" smtClean="0"/>
              <a:t>крепостными крестьянами.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ÐÐ°ÑÑÐ¸Ð½ÐºÐ¸ Ð¿Ð¾ Ð·Ð°Ð¿ÑÐ¾ÑÑ ÑÐ¾Ð´Ð¸ÑÐµÐ»Ð¸ Ð´Ð¾ÑÑÐ¾ÐµÐ²ÑÐºÐ¾Ð³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14686"/>
            <a:ext cx="4571968" cy="3428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Ницше считал Достоевского самым лучшим психологом, а поэтому он всегда говорил, что у него есть чему поучиться.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Отец</a:t>
            </a:r>
            <a:r>
              <a:rPr lang="ru-RU" dirty="0" smtClean="0"/>
              <a:t> Достоевского, Михаил Андреевич, был врачом, а </a:t>
            </a:r>
            <a:r>
              <a:rPr lang="ru-RU" b="1" dirty="0" smtClean="0"/>
              <a:t>мама</a:t>
            </a:r>
            <a:r>
              <a:rPr lang="ru-RU" dirty="0" smtClean="0"/>
              <a:t>, Мария Фёдоровна, происходила из богатого купеческого рода, который разорился во время Отечественной войны 1812 года. </a:t>
            </a:r>
            <a:endParaRPr lang="ru-RU" dirty="0" smtClean="0"/>
          </a:p>
          <a:p>
            <a:r>
              <a:rPr lang="ru-RU" dirty="0" smtClean="0"/>
              <a:t>Кроме </a:t>
            </a:r>
            <a:r>
              <a:rPr lang="ru-RU" dirty="0" smtClean="0"/>
              <a:t>Фёдора, у них было ещё трое сыновей и четыре дочери (одна из них умерла почти сразу после рождения). Семья была любящая, жили дружно и клали много сил на воспитание детей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 Феди была своя «Арина Родионовна» – няня, подобная пушкинской, которая с трёх лет начала читать ему старые сказки. Уже в 4 года мать научила Достоевского читать и писать с помощью Библии.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Однако вся эта семейная идиллия закончилась трагически. Мама скончалась от туберкулёза, когда Фёдору исполнилось 16 лет. Отец умер загадочной смертью, о которой биографы до сих пор спорят. Одна версия гласит, что с Михаилом Андреевичем случился банальный апоплексический удар, другая – что его убили собственные крепостные. Младший брат писателя в своих воспоминаниях признал, что отец много пил и в таком состоянии свирепо кричал на своих крестьян. Однажды поспорил с группой из 15 человек, и те, доведённые до крайности его жестоким обращением, решили проблему по-своему. </a:t>
            </a:r>
            <a:endParaRPr lang="ru-RU" dirty="0" smtClean="0"/>
          </a:p>
          <a:p>
            <a:r>
              <a:rPr lang="ru-RU" sz="2900" dirty="0" smtClean="0"/>
              <a:t>Так </a:t>
            </a:r>
            <a:r>
              <a:rPr lang="ru-RU" sz="2900" dirty="0" smtClean="0"/>
              <a:t>или иначе, Достоевскому тогда было всего 17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Очень </a:t>
            </a:r>
            <a:r>
              <a:rPr lang="ru-RU" dirty="0" err="1" smtClean="0"/>
              <a:t>закомплексованный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39"/>
            <a:ext cx="4972056" cy="4172277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Мало кто влюблялся в Достоевского с первого взгляда. Потому что, судя по воспоминаниям его современников, сделать это было крайне сложно: “Он был худенький, маленький, белокурый, с болезненным цветом лица”, - говорила про него </a:t>
            </a:r>
            <a:r>
              <a:rPr lang="ru-RU" sz="2400" dirty="0" err="1" smtClean="0"/>
              <a:t>Авдотья</a:t>
            </a:r>
            <a:r>
              <a:rPr lang="ru-RU" sz="2400" dirty="0" smtClean="0"/>
              <a:t> Панаева, писательница, в которую 25-летний Достоевский был безответно влюблен.</a:t>
            </a:r>
          </a:p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7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hivo"/>
                <a:cs typeface="Arial" pitchFamily="34" charset="0"/>
              </a:rPr>
              <a:t>Портрет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Портрет Фёдора Михайловича Достоевс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071678"/>
            <a:ext cx="311760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428736"/>
            <a:ext cx="3471858" cy="4743781"/>
          </a:xfrm>
        </p:spPr>
        <p:txBody>
          <a:bodyPr>
            <a:normAutofit fontScale="85000" lnSpcReduction="10000"/>
          </a:bodyPr>
          <a:lstStyle/>
          <a:p>
            <a:r>
              <a:rPr lang="ru-RU" sz="2800" i="1" dirty="0" smtClean="0"/>
              <a:t>Во время учёбы в инженерном училище Достоевский так смущался в женском обществе, что мог упасть в обморок при виде красавицы. Так было, например, в 1840 году, когда его представили известной петербургской «диве» – Александре Сенявиной.</a:t>
            </a:r>
            <a:endParaRPr lang="ru-RU" sz="2800" i="1" dirty="0"/>
          </a:p>
        </p:txBody>
      </p:sp>
      <p:pic>
        <p:nvPicPr>
          <p:cNvPr id="33794" name="Picture 2" descr="Ð¢Ð° ÑÐ°Ð¼Ð°Ñ ÐºÑÐ°ÑÐ°Ð²Ð¸ÑÐ° - ÐÐ»ÐµÐºÑÐ°Ð½Ð´ÑÐ° Ð¡ÐµÐ½ÑÐ²Ð¸Ð½Ð°. ÐÐ¾ÑÑÑÐµÑ ÑÐ°Ð±Ð¾ÑÑ ÐÐ»ÐµÐºÑÐ°Ð½Ð´ÑÐ° ÐÑÑÐ»Ð»Ð¾Ð²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467225" cy="5715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6143645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Та самая красавица - Александра Сенявина. Портрет работы Александра Брюллова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«</a:t>
            </a:r>
            <a:r>
              <a:rPr lang="ru-RU" i="1" dirty="0" smtClean="0"/>
              <a:t>Новый Гоголь явился!»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3500462" cy="485778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Свой первый роман — «Бедные люди» — Федор Достоевский написал в 1845 году. Писатель Дмитрий Григорович, живший с Достоевским на одной квартире, передал рукопись </a:t>
            </a:r>
            <a:r>
              <a:rPr lang="ru-RU" dirty="0" smtClean="0">
                <a:hlinkClick r:id="rId2"/>
              </a:rPr>
              <a:t>Николаю Некрасову</a:t>
            </a:r>
            <a:r>
              <a:rPr lang="ru-RU" dirty="0" smtClean="0"/>
              <a:t>. Тот прочитал произведение за одну ночь и на следующий день отвез рукопись </a:t>
            </a:r>
            <a:r>
              <a:rPr lang="ru-RU" dirty="0" err="1" smtClean="0"/>
              <a:t>Виссариону</a:t>
            </a:r>
            <a:r>
              <a:rPr lang="ru-RU" dirty="0" smtClean="0"/>
              <a:t> Белинскому, сказав про автора: </a:t>
            </a:r>
            <a:r>
              <a:rPr lang="ru-RU" i="1" dirty="0" smtClean="0"/>
              <a:t>«Новый Гоголь явился!»</a:t>
            </a:r>
            <a:r>
              <a:rPr lang="ru-RU" dirty="0" smtClean="0"/>
              <a:t> Позже Некрасов опубликовал роман в своем новом альманахе «Петербургский сборник».</a:t>
            </a:r>
            <a:endParaRPr lang="ru-RU" dirty="0"/>
          </a:p>
        </p:txBody>
      </p:sp>
      <p:pic>
        <p:nvPicPr>
          <p:cNvPr id="17410" name="Picture 2" descr="65. Ð¤ÐµÐ´Ð¾Ñ ÐÐ¾ÑÑÐ¾ÐµÐ²ÑÐºÐ¸Ð¹, ÑÑÑÐ°Ð½Ð¸ÑÐ°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02039"/>
            <a:ext cx="4071966" cy="5655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Достоевский вышел в отставку из армии «по болезни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43050"/>
            <a:ext cx="4286280" cy="521495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В 1859 Достоевский вышел в отставку из армии «по болезни» и получил разрешение жить в Твери. В конце года он переехал в Петербург и совместно с братом Михаилом стал издавать журналы «Время», затем «Эпоха», сочетая огромную редакторскую работу с авторской: писал публицистические и литературно-критические статьи, полемические заметки, художественные произведения. После смерти брата от журналов осталось огромное количество долгов, которые Федору Михайловичу приходилось выплачивать почти до конца жизни.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74391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Достоевский пережил гражданскую казнь в связи с делом "петрашевцев". Писатель был осужден на смертную казнь, но перед исполнением наказания он был помилован и сослан в Сибирь на каторгу.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58" name="Picture 2" descr="ÐÐ°ÑÑÐ¸Ð½ÐºÐ¸ Ð¿Ð¾ Ð·Ð°Ð¿ÑÐ¾ÑÑ ÐºÐ°Ð·Ð½Ñ Ð´Ð¾ÑÑÐ¾ÐµÐ²ÑÐºÐ¾Ð³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80095"/>
            <a:ext cx="5357850" cy="3996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85728"/>
            <a:ext cx="6400816" cy="5886789"/>
          </a:xfrm>
        </p:spPr>
        <p:txBody>
          <a:bodyPr/>
          <a:lstStyle/>
          <a:p>
            <a:r>
              <a:rPr lang="ru-RU" sz="2800" dirty="0" smtClean="0"/>
              <a:t>Впервые писатель женился только к 36 годам, брак продержался всего 7 лет.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s://cdn2.arhivurokov.ru/multiurok/html/2017/09/30/s_59cffdc653f3b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7048518" cy="5286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95</TotalTime>
  <Words>1223</Words>
  <Application>Microsoft Office PowerPoint</Application>
  <PresentationFormat>Экран (4:3)</PresentationFormat>
  <Paragraphs>51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Интересные факты из жизни  Ф.М Достоевского</vt:lpstr>
      <vt:lpstr>Родители</vt:lpstr>
      <vt:lpstr>Слайд 3</vt:lpstr>
      <vt:lpstr>Очень закомплексованный </vt:lpstr>
      <vt:lpstr>Слайд 5</vt:lpstr>
      <vt:lpstr>«Новый Гоголь явился!» </vt:lpstr>
      <vt:lpstr>Достоевский вышел в отставку из армии «по болезни»</vt:lpstr>
      <vt:lpstr>Слайд 8</vt:lpstr>
      <vt:lpstr>Слайд 9</vt:lpstr>
      <vt:lpstr>Слайд 10</vt:lpstr>
      <vt:lpstr>Жёны Ф. М. Достоевского</vt:lpstr>
      <vt:lpstr>. Знакомство с будущей супругой Анной Сниткиной </vt:lpstr>
      <vt:lpstr>Достоевский был невероятно ревнив</vt:lpstr>
      <vt:lpstr>Слайд 14</vt:lpstr>
      <vt:lpstr>Игрок</vt:lpstr>
      <vt:lpstr>Слайд 16</vt:lpstr>
      <vt:lpstr>Смерть Ф.М Достоевского</vt:lpstr>
      <vt:lpstr>Анна Сниткина, вторая жена Достоевского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из жизни Ф.М Достоевском</dc:title>
  <dc:creator>юра</dc:creator>
  <cp:lastModifiedBy>komputer</cp:lastModifiedBy>
  <cp:revision>11</cp:revision>
  <dcterms:created xsi:type="dcterms:W3CDTF">2012-03-20T09:38:17Z</dcterms:created>
  <dcterms:modified xsi:type="dcterms:W3CDTF">2019-02-21T17:16:29Z</dcterms:modified>
</cp:coreProperties>
</file>