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77" r:id="rId6"/>
    <p:sldId id="275" r:id="rId7"/>
    <p:sldId id="276" r:id="rId8"/>
    <p:sldId id="280" r:id="rId9"/>
    <p:sldId id="278" r:id="rId10"/>
    <p:sldId id="279" r:id="rId11"/>
    <p:sldId id="274" r:id="rId12"/>
    <p:sldId id="266" r:id="rId13"/>
    <p:sldId id="282" r:id="rId14"/>
    <p:sldId id="283" r:id="rId15"/>
    <p:sldId id="272" r:id="rId16"/>
    <p:sldId id="270" r:id="rId17"/>
    <p:sldId id="281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2129"/>
    <a:srgbClr val="E7223A"/>
    <a:srgbClr val="ED2307"/>
    <a:srgbClr val="F52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61"/>
    <p:restoredTop sz="94692"/>
  </p:normalViewPr>
  <p:slideViewPr>
    <p:cSldViewPr snapToGrid="0" snapToObjects="1">
      <p:cViewPr varScale="1">
        <p:scale>
          <a:sx n="51" d="100"/>
          <a:sy n="51" d="100"/>
        </p:scale>
        <p:origin x="-1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1348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623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47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2129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t="52250"/>
          <a:stretch/>
        </p:blipFill>
        <p:spPr>
          <a:xfrm>
            <a:off x="1778649" y="3812790"/>
            <a:ext cx="7003711" cy="3045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8" r="15640"/>
          <a:stretch/>
        </p:blipFill>
        <p:spPr>
          <a:xfrm>
            <a:off x="290946" y="4037319"/>
            <a:ext cx="6858000" cy="2820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9141" y="3453454"/>
            <a:ext cx="2945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ЭКОУРОК ДЛЯ 7—11 КЛАССОВ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AB6225E-3E0D-854F-BDB6-EDAC3CE1B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485" y="536864"/>
            <a:ext cx="902956" cy="10864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ACDA994-AA7F-3F46-BD3E-8FEC476B2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29" y="341208"/>
            <a:ext cx="3027292" cy="12120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882DDD4-86DF-E341-88E1-DFACE1C6F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129" y="2571194"/>
            <a:ext cx="7897621" cy="613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0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9210675" cy="661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903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5" y="0"/>
            <a:ext cx="9157906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B957D80-7AAF-C747-B487-26245069D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658" y="356839"/>
            <a:ext cx="3830444" cy="38304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87CC529-ACCF-C04A-8FD6-C909A6F8B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45" y="356839"/>
            <a:ext cx="5794194" cy="60114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B4A55D6-B6D4-1A43-90B8-766560E32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305" y="1494803"/>
            <a:ext cx="5210408" cy="46950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AB6AB00-67A1-6142-9F0A-9D988D424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1089" y="947855"/>
            <a:ext cx="6493581" cy="4899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F9304C7-39B4-2743-9595-D5AFD06AC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089" y="1369473"/>
            <a:ext cx="6422101" cy="41838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96CC225-9A4E-ED4B-95A0-B8C7709C3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53" y="356839"/>
            <a:ext cx="9075568" cy="5516424"/>
          </a:xfrm>
          <a:prstGeom prst="rect">
            <a:avLst/>
          </a:pr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F2499663-67AD-CA4E-9FB0-C6D34973C382}"/>
              </a:ext>
            </a:extLst>
          </p:cNvPr>
          <p:cNvSpPr/>
          <p:nvPr/>
        </p:nvSpPr>
        <p:spPr>
          <a:xfrm>
            <a:off x="865761" y="622570"/>
            <a:ext cx="7782127" cy="5864899"/>
          </a:xfrm>
          <a:prstGeom prst="roundRect">
            <a:avLst>
              <a:gd name="adj" fmla="val 68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97810C5-C91D-674F-92F1-9CEE8FE1AD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74" y="-119154"/>
            <a:ext cx="8272936" cy="7033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1" y="1190845"/>
            <a:ext cx="6442522" cy="483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3063"/>
            <a:ext cx="9465426" cy="532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504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08"/>
            <a:ext cx="10941698" cy="615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36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4" t="9420" r="27184" b="8443"/>
          <a:stretch/>
        </p:blipFill>
        <p:spPr>
          <a:xfrm>
            <a:off x="2232837" y="170121"/>
            <a:ext cx="4678326" cy="631573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F86A9BC-683F-864F-99E2-12FDEFE6F7FA}"/>
              </a:ext>
            </a:extLst>
          </p:cNvPr>
          <p:cNvSpPr/>
          <p:nvPr/>
        </p:nvSpPr>
        <p:spPr>
          <a:xfrm>
            <a:off x="1791855" y="267855"/>
            <a:ext cx="5708072" cy="6345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3" y="2446462"/>
            <a:ext cx="2085614" cy="1950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000" y="2402958"/>
            <a:ext cx="1950852" cy="20449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130" y="1677065"/>
            <a:ext cx="4268322" cy="39925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544" y="1584310"/>
            <a:ext cx="3992524" cy="4185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4" t="9420" r="27184" b="8443"/>
          <a:stretch/>
        </p:blipFill>
        <p:spPr>
          <a:xfrm>
            <a:off x="3721395" y="2188512"/>
            <a:ext cx="1701210" cy="22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05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54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" name="Shape 174" descr="Картинки по запросу станьте теми изменениями, которые вы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 descr="Картинки по запросу станьте теми изменениями, которые вы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 descr="Картинки по запросу станьте теми изменениями, которые вы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 descr="Картинки по запросу станьте теми изменениями, которые вы"/>
          <p:cNvSpPr/>
          <p:nvPr/>
        </p:nvSpPr>
        <p:spPr>
          <a:xfrm>
            <a:off x="612775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49"/>
          <a:stretch/>
        </p:blipFill>
        <p:spPr>
          <a:xfrm>
            <a:off x="261900" y="-458386"/>
            <a:ext cx="8293396" cy="27773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" y="954636"/>
            <a:ext cx="8378456" cy="62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13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2415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6042" r="16667" b="6042"/>
          <a:stretch/>
        </p:blipFill>
        <p:spPr>
          <a:xfrm>
            <a:off x="1523997" y="414339"/>
            <a:ext cx="6096004" cy="6029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08" r="67500"/>
          <a:stretch/>
        </p:blipFill>
        <p:spPr>
          <a:xfrm>
            <a:off x="0" y="3614738"/>
            <a:ext cx="2971800" cy="32432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2657" b="58334"/>
          <a:stretch/>
        </p:blipFill>
        <p:spPr>
          <a:xfrm>
            <a:off x="-3" y="0"/>
            <a:ext cx="3414715" cy="28575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6" t="50625" r="154" b="-1"/>
          <a:stretch/>
        </p:blipFill>
        <p:spPr>
          <a:xfrm>
            <a:off x="5829300" y="3471862"/>
            <a:ext cx="3314699" cy="33861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6" t="312" r="154" b="55521"/>
          <a:stretch/>
        </p:blipFill>
        <p:spPr>
          <a:xfrm>
            <a:off x="5829300" y="0"/>
            <a:ext cx="3314699" cy="3028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8" t="24167" r="26250" b="32292"/>
          <a:stretch/>
        </p:blipFill>
        <p:spPr>
          <a:xfrm>
            <a:off x="1343024" y="1657350"/>
            <a:ext cx="5400675" cy="2986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15209" r="24062" b="15625"/>
          <a:stretch/>
        </p:blipFill>
        <p:spPr>
          <a:xfrm>
            <a:off x="2428874" y="1042988"/>
            <a:ext cx="4514851" cy="4743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10625" r="26250" b="15625"/>
          <a:stretch/>
        </p:blipFill>
        <p:spPr>
          <a:xfrm>
            <a:off x="2428874" y="728662"/>
            <a:ext cx="4314825" cy="5057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1424355"/>
            <a:ext cx="4343398" cy="40092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61975" r="64444" b="7408"/>
          <a:stretch/>
        </p:blipFill>
        <p:spPr>
          <a:xfrm>
            <a:off x="778933" y="4250267"/>
            <a:ext cx="2472266" cy="2099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5185" r="64444" b="47161"/>
          <a:stretch/>
        </p:blipFill>
        <p:spPr>
          <a:xfrm>
            <a:off x="626532" y="355600"/>
            <a:ext cx="2624667" cy="32681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8" t="48642" r="71852" b="25432"/>
          <a:stretch/>
        </p:blipFill>
        <p:spPr>
          <a:xfrm>
            <a:off x="1236133" y="3335866"/>
            <a:ext cx="1337734" cy="1778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r="36111" b="45432"/>
          <a:stretch/>
        </p:blipFill>
        <p:spPr>
          <a:xfrm>
            <a:off x="3251199" y="0"/>
            <a:ext cx="2590802" cy="3742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4" r="7407" b="47160"/>
          <a:stretch/>
        </p:blipFill>
        <p:spPr>
          <a:xfrm>
            <a:off x="5825066" y="0"/>
            <a:ext cx="2641602" cy="3623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61975" r="36296"/>
          <a:stretch/>
        </p:blipFill>
        <p:spPr>
          <a:xfrm>
            <a:off x="3352800" y="4250266"/>
            <a:ext cx="2472266" cy="2607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0" t="61975" r="11667" b="7408"/>
          <a:stretch/>
        </p:blipFill>
        <p:spPr>
          <a:xfrm>
            <a:off x="5943602" y="4250266"/>
            <a:ext cx="2133598" cy="20997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51111" r="41111" b="27408"/>
          <a:stretch/>
        </p:blipFill>
        <p:spPr>
          <a:xfrm>
            <a:off x="3708398" y="3505200"/>
            <a:ext cx="1676401" cy="147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7" t="51111" r="14815" b="27408"/>
          <a:stretch/>
        </p:blipFill>
        <p:spPr>
          <a:xfrm>
            <a:off x="6163732" y="3505200"/>
            <a:ext cx="1625601" cy="14732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 descr="C:\Users\Инга\Desktop\Квест и урок Кока-Кола\Материалы квеста\Предварительные материалы\спрятать.jpg"/>
          <p:cNvPicPr preferRelativeResize="0"/>
          <p:nvPr/>
        </p:nvPicPr>
        <p:blipFill rotWithShape="1">
          <a:blip r:embed="rId3">
            <a:alphaModFix/>
          </a:blip>
          <a:srcRect l="16940"/>
          <a:stretch/>
        </p:blipFill>
        <p:spPr>
          <a:xfrm>
            <a:off x="0" y="-1"/>
            <a:ext cx="9144000" cy="687739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7" y="0"/>
            <a:ext cx="6876288" cy="188671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934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92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5250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99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8" y="0"/>
            <a:ext cx="4919103" cy="715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843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8189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3354</TotalTime>
  <Words>4</Words>
  <Application>Microsoft Office PowerPoint</Application>
  <PresentationFormat>Экран (4:3)</PresentationFormat>
  <Paragraphs>1</Paragraphs>
  <Slides>17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Учитель 50</cp:lastModifiedBy>
  <cp:revision>43</cp:revision>
  <dcterms:modified xsi:type="dcterms:W3CDTF">2018-08-31T09:51:23Z</dcterms:modified>
</cp:coreProperties>
</file>