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56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AC79003-3FAE-453A-BD95-FDB81DB805BD}">
          <p14:sldIdLst>
            <p14:sldId id="260"/>
            <p14:sldId id="257"/>
            <p14:sldId id="262"/>
            <p14:sldId id="256"/>
            <p14:sldId id="259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5862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5729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8534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2848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2651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6245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6126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8370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4329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8599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8383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7415-2149-483B-952B-61DEF18D53F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991D-7918-48D9-B5B3-0B12D5896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mobilmusic.ru/70/44/d3/337685-480.jpg" TargetMode="External"/><Relationship Id="rId7" Type="http://schemas.openxmlformats.org/officeDocument/2006/relationships/hyperlink" Target="http://elims.org.ua/pritchi/files/2013/09/umnaya-pritcha-lyubov-mamy.jpg" TargetMode="External"/><Relationship Id="rId2" Type="http://schemas.openxmlformats.org/officeDocument/2006/relationships/hyperlink" Target="http://elims.org.ua/pritchi/pritcha-lyubov-mater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ctureshack.ru/images/75628_animaciya-svechi.gif" TargetMode="External"/><Relationship Id="rId5" Type="http://schemas.openxmlformats.org/officeDocument/2006/relationships/hyperlink" Target="https://encrypted-tbn1.gstatic.com/images?q=tbn:ANd9GcQHOU4YvjoGB6WmpK8jEOUyypGcpEQKBFiQHRAFwtMvXaOKwRf4" TargetMode="External"/><Relationship Id="rId4" Type="http://schemas.openxmlformats.org/officeDocument/2006/relationships/hyperlink" Target="https://img-fotki.yandex.ru/get/5309/131901281.3/0_702df_53e1f55d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Муниципальное бюджетное общеобразовательное учреждение основная общеобразовательная школа №7 поселка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Приреченский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муниципального образования город Горячий Ключ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572690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Савченко Наталия Ивановна </a:t>
            </a:r>
            <a:endParaRPr lang="en-US" sz="2400" b="1" dirty="0">
              <a:solidFill>
                <a:srgbClr val="C0504D">
                  <a:lumMod val="50000"/>
                </a:srgbClr>
              </a:solidFill>
            </a:endParaRPr>
          </a:p>
          <a:p>
            <a:pPr lvl="0" algn="ctr"/>
            <a:r>
              <a:rPr lang="ru-RU" sz="2400" b="1" dirty="0">
                <a:solidFill>
                  <a:srgbClr val="C0504D">
                    <a:lumMod val="50000"/>
                  </a:srgbClr>
                </a:solidFill>
              </a:rPr>
              <a:t>учитель истории и обществознания</a:t>
            </a:r>
            <a:endParaRPr lang="ru-RU" sz="24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" y="1700808"/>
            <a:ext cx="4940155" cy="370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2650989"/>
            <a:ext cx="457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Притча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«Любовь матери»</a:t>
            </a:r>
            <a:endParaRPr lang="ru-RU" sz="36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657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57192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Однажды к маме пришли ее дети, споря между собой и доказывая свою правоту друг другу, с вопросом – кого она любит больше все на свете?…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667"/>
            <a:ext cx="679430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48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622598"/>
            <a:ext cx="8928992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/>
              </a:rPr>
              <a:t>Мать, молча, взяла свечу, зажгла ее и начала говорить.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 Вот свеча – это я! Ее огонь – моя любовь!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2051" name="Picture 3" descr="C:\Users\User\Pictures\Свеча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264"/>
            <a:ext cx="7776864" cy="51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6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975" y="123142"/>
            <a:ext cx="6424687" cy="481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9681" y="4941168"/>
            <a:ext cx="9144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Затем она взяла еще одну свечу и зажгла ее от своей.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— Это мой первенец, я дала ему своего огня, свою любовь! Разве от того, что я дала – огонь, моей свечи стал меньше? Огонь моей свечи остался прежним…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676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517232"/>
            <a:ext cx="9036496" cy="133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И так она зажгла столько же свечей – сколько у нее было деток… и огонь ее свечи оставался таким же большим и теплым…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4100" name="Picture 4" descr="C:\Users\User\Pictures\свеча2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381251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Pictures\свеча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525555" cy="25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Pictures\свеча2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797431"/>
            <a:ext cx="2381251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Pictures\свеча2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050000"/>
              </a:clrFrom>
              <a:clrTo>
                <a:srgbClr val="05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79" y="2924655"/>
            <a:ext cx="2525555" cy="25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75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848872" cy="290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  <a:hlinkClick r:id="rId2"/>
              </a:rPr>
              <a:t>http://elims.org.ua/pritchi/pritcha-lyubov-materi/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http://file.mobilmusic.ru/70/44/d3/337685-480.jpg</a:t>
            </a:r>
            <a:r>
              <a:rPr lang="ru-RU" dirty="0" smtClean="0"/>
              <a:t> - горячая свеча</a:t>
            </a:r>
          </a:p>
          <a:p>
            <a:r>
              <a:rPr lang="en-US" dirty="0" smtClean="0">
                <a:hlinkClick r:id="rId4"/>
              </a:rPr>
              <a:t>https://img-fotki.yandex.ru/get/5309/131901281.3/0_702df_53e1f55d_L.gif</a:t>
            </a:r>
            <a:r>
              <a:rPr lang="ru-RU" dirty="0" smtClean="0"/>
              <a:t> - свеча в ладони</a:t>
            </a:r>
          </a:p>
          <a:p>
            <a:r>
              <a:rPr lang="en-US" dirty="0" smtClean="0">
                <a:hlinkClick r:id="rId5"/>
              </a:rPr>
              <a:t>https://encrypted-tbn1.gstatic.com/images?q=tbn:ANd9GcQHOU4YvjoGB6WmpK8jEOUyypGcpEQKBFiQHRAFwtMvXaOKwRf4</a:t>
            </a:r>
            <a:r>
              <a:rPr lang="ru-RU" dirty="0" smtClean="0"/>
              <a:t> - семья</a:t>
            </a:r>
          </a:p>
          <a:p>
            <a:r>
              <a:rPr lang="en-US" dirty="0" smtClean="0">
                <a:hlinkClick r:id="rId6"/>
              </a:rPr>
              <a:t>http://www.pictureshack.ru/images/75628_animaciya-svechi.gif</a:t>
            </a:r>
            <a:r>
              <a:rPr lang="ru-RU" dirty="0" smtClean="0"/>
              <a:t> - горящая свеча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  <a:hlinkClick r:id="rId7"/>
              </a:rPr>
              <a:t>http://elims.org.ua/pritchi/files/2013/09/umnaya-pritcha-lyubov-mamy.jpg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 -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свечи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3555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Информационные источники: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11326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192</Words>
  <Application>Microsoft Office PowerPoint</Application>
  <PresentationFormat>Экран (4:3)</PresentationFormat>
  <Paragraphs>19</Paragraphs>
  <Slides>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2014-11-15T20:34:27Z</dcterms:created>
  <dcterms:modified xsi:type="dcterms:W3CDTF">2014-11-15T21:53:29Z</dcterms:modified>
</cp:coreProperties>
</file>