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5" r:id="rId17"/>
    <p:sldId id="274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07B60"/>
    <a:srgbClr val="C1886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2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1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9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8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7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1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3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8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D07B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-wiki.org/wiki/%D0%A1%D0%BA%D1%83%D0%BB%D1%8C%D0%BF%D1%82%D1%83%D1%80%D0%B0" TargetMode="External"/><Relationship Id="rId2" Type="http://schemas.openxmlformats.org/officeDocument/2006/relationships/hyperlink" Target="http://ru-wiki.org/wiki/%D0%A0%D0%BE%D0%B6%D0%B4%D0%B5%D1%81%D1%82%D0%B2%D0%BE_%D0%A5%D1%80%D0%B8%D1%81%D1%82%D0%BE%D0%B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ru-wiki.org/wiki/%D0%98%D0%BA%D0%BE%D0%BD%D0%B0" TargetMode="External"/><Relationship Id="rId4" Type="http://schemas.openxmlformats.org/officeDocument/2006/relationships/hyperlink" Target="http://ru-wiki.org/wiki/%D0%A2%D0%B5%D0%B0%D1%82%D1%8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gland-today.ru/chto-oznachayut-simvoly-rozhdestva-v-anglii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3804/112424586.b2b/0_ef998_b5006afa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05" y="2057399"/>
            <a:ext cx="5715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8694" y="2057399"/>
            <a:ext cx="6602506" cy="180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ПРАЗДНОВАНИЕ РОЖДЕСТВА В АНГЛИИ</a:t>
            </a:r>
            <a:endParaRPr lang="ru-RU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9947" y="201706"/>
            <a:ext cx="5762065" cy="108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Автор книги  ШОЛОТА Д.В.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4" descr="https://img-fotki.yandex.ru/get/3804/112424586.b2b/0_ef998_b5006afa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5715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135" y="170347"/>
            <a:ext cx="6586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ОБРЯДЫ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457" y="939789"/>
            <a:ext cx="11308749" cy="1493445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канун Рождества толпы народа собираются на Трафальгарской площади, у главной елки Англии, где благотворительные организации устраивают представления для взрослых и детей с пением гимнов. Примерно то же происходит на площади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проходит веселая ярмарка.</a:t>
            </a:r>
          </a:p>
        </p:txBody>
      </p:sp>
      <p:pic>
        <p:nvPicPr>
          <p:cNvPr id="8194" name="Picture 2" descr="https://im0-tub-ru.yandex.net/i?id=3dca582a80350ee6c29530e6bd3b490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5" y="2511890"/>
            <a:ext cx="4400927" cy="27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nglishgid.ru/wp-content/uploads/2014/12/Trafalgar_Squ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30" y="2474531"/>
            <a:ext cx="5609794" cy="28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6456" y="5472952"/>
            <a:ext cx="11308749" cy="887507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украшения убирают на 12 день после наступления праздника. Если же этого не сделать, в новом году отвернется удача.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119" y="228600"/>
            <a:ext cx="6975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ОБРЯДЫ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458" y="1205579"/>
            <a:ext cx="7868126" cy="1028496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вешать рождественский чулок над камином возникла из легенды и также связана со Святым Николаем. </a:t>
            </a:r>
          </a:p>
        </p:txBody>
      </p:sp>
      <p:pic>
        <p:nvPicPr>
          <p:cNvPr id="9218" name="Picture 2" descr="http://blog.pcrichard.com/wp-content/uploads/2013/12/stocking-stuff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15" y="1173645"/>
            <a:ext cx="3178684" cy="21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6458" y="2748325"/>
            <a:ext cx="7868126" cy="1673817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доброму волшебнику (дети пишут письма Отцу Рождества и просят у него подарки. Для этого надо написать волшебному деду подробное письмо со всеми пожеланиями и бросить его в камин. Список желаний из трубы будет с дымом доставлен прямо по назначению).</a:t>
            </a:r>
          </a:p>
        </p:txBody>
      </p:sp>
      <p:pic>
        <p:nvPicPr>
          <p:cNvPr id="9220" name="Picture 4" descr="http://devfloat.net/wp-content/uploads/2016/02/Christmas-Letter-to-Santa-Cla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15" y="4309077"/>
            <a:ext cx="3178684" cy="17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6458" y="5202181"/>
            <a:ext cx="7868126" cy="953450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Рождество все ждут обращения королевы, которое транслируется по национальным телеканалам.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31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135" y="170347"/>
            <a:ext cx="6586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ОБРЯДЫ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955" y="1085152"/>
            <a:ext cx="9061496" cy="2618944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сладких символом Рождества – это, конечно же, карамельная трость. Карамелька в форме трости. По традиции она белая с красными полосами со вкусом корицы и мяты, поэтому очень часто можно услышать другие ее названия – мятная палочка  или палочка с корицей. Сегодня это лакомство имеет разные вкусы, цвета и размеры. Карамельная трость имеет форму буквы J, символизирующей имя Иисус. Родители дарят такие сладости своим детям на Рождество.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 descr="Карамельная трос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418" y="1554640"/>
            <a:ext cx="1921790" cy="16799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1955" y="4189621"/>
            <a:ext cx="9061496" cy="1831112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символ и традиция Рождества – это печенье, которое дети оставляют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камине как символ благодарности за работу, которую он выполняет каждое Рождество.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 descr="Печенье для Сант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418" y="4200041"/>
            <a:ext cx="1921789" cy="1820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1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6800" y="185845"/>
            <a:ext cx="6414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СТОЛ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455" y="1534333"/>
            <a:ext cx="6121830" cy="3332136"/>
          </a:xfrm>
          <a:prstGeom prst="rect">
            <a:avLst/>
          </a:prstGeom>
          <a:pattFill prst="pct10">
            <a:fgClr>
              <a:srgbClr val="D07B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base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рождественский ужин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Англии,</a:t>
            </a:r>
            <a:r>
              <a:rPr lang="ru-RU" sz="2000" dirty="0" err="1" smtClean="0"/>
              <a:t>н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рано, сразу после времени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обеда, который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включает индейку с картофелем и другими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овощами, политую соусом крыжовника.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перед тем, как вынести птицу на стол, ей золотили клюв и украшали ее же перьями. Это относительно недавняя традиция – еще в 19 столетии на праздничном столе красовался гусь, так как он был более дешевым</a:t>
            </a:r>
            <a:r>
              <a:rPr lang="ru-RU" sz="2000" dirty="0" smtClean="0"/>
              <a:t>..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Рождественские блюда Анг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03" y="1239864"/>
            <a:ext cx="5020859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744" y="524018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забывают англичане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угоститься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жареными каштанами, поджаренным беконом, блюдами из пастернака и брюссельской капусты, к которым подают клюквенный соус.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249" y="0"/>
            <a:ext cx="8134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РАЗВЛЕЧЕНИЯ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224" y="707886"/>
            <a:ext cx="10851775" cy="646331"/>
          </a:xfrm>
          <a:prstGeom prst="rect">
            <a:avLst/>
          </a:prstGeom>
          <a:pattFill prst="pct10">
            <a:fgClr>
              <a:srgbClr val="C1886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Делают постановки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на Рождество сценок-пантомим. Обычно они основаны на сказках, знакомых каждому из нас - например, «Золушка» или «Кот в сапогах».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224" y="1514419"/>
            <a:ext cx="10851776" cy="923330"/>
          </a:xfrm>
          <a:prstGeom prst="rect">
            <a:avLst/>
          </a:prstGeom>
          <a:pattFill prst="pct10">
            <a:fgClr>
              <a:srgbClr val="C1886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Англичане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любят пошутить, поэтому на Рождество перед тем, как начать трапезу, каждый член семьи хлопает особую праздничную хлопушку, из которой, кроме конфетти, вылетает небольшой презент и шуточное послание.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224" y="2597951"/>
            <a:ext cx="10851775" cy="646331"/>
          </a:xfrm>
          <a:prstGeom prst="rect">
            <a:avLst/>
          </a:prstGeom>
          <a:pattFill prst="pct10">
            <a:fgClr>
              <a:srgbClr val="C1886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 праздничным столом дети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задают друзьям или родителям забавные вопросы в тематике праздника, а те должны в шутку на них ответить.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224" y="3404484"/>
            <a:ext cx="10851775" cy="1200329"/>
          </a:xfrm>
          <a:prstGeom prst="rect">
            <a:avLst/>
          </a:prstGeom>
          <a:pattFill prst="pct10">
            <a:fgClr>
              <a:srgbClr val="C1886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 вечер перед Рождеством – Сочельник – на улицах английских городов нет ни души, и только самые популярные туристические маршруты наполнены группами приезжих. Жители Великобритании проводят этот вечер в домашней обстановке, покидая дом только для того, чтобы посетить мессу. </a:t>
            </a:r>
            <a:endParaRPr lang="ru-RU" dirty="0"/>
          </a:p>
        </p:txBody>
      </p:sp>
      <p:pic>
        <p:nvPicPr>
          <p:cNvPr id="5122" name="Picture 2" descr="https://im2-tub-ru.yandex.net/i?id=68b9b49b2cea45fed0cfe097585f2ef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9" y="4765015"/>
            <a:ext cx="4383740" cy="19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urer.com/upload/photos/1212/article-2245425-166CE574000005DC-421_964x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57" y="4765015"/>
            <a:ext cx="4013013" cy="19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479" y="686645"/>
            <a:ext cx="11526703" cy="1754326"/>
          </a:xfrm>
          <a:prstGeom prst="rect">
            <a:avLst/>
          </a:prstGeom>
          <a:pattFill prst="pct1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Не менее интересные мероприятия проходят в Тауэре, Дворце Правосудия, Сомерсет Хаусе и садах Кью – здесь заливают катки, освещенные старинными фонарями и факелами. Главная рождественская ярмарка разворачивается на площади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Лестер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. Здесь можно не только отведать местные деликатесы и купить подарки, но и поучаствовать в соревнованиях, и даже выиграть ценные призы! Английские универмаги массово делают скидки, так что можно отправиться на шоппинг в Вест Энд или на Оксфорд Стрит.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7249" y="0"/>
            <a:ext cx="8134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РАЗВЛЕЧЕНИЯ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480" y="2535879"/>
            <a:ext cx="11526702" cy="1477328"/>
          </a:xfrm>
          <a:prstGeom prst="rect">
            <a:avLst/>
          </a:prstGeom>
          <a:pattFill prst="pct10">
            <a:fgClr>
              <a:srgbClr val="C1886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Многочисленные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театральные представления, которые устраиваются на улицах или демонстрируются в театрах. Тематические программы пройдут во всех концертных залах, а многие отели анонсируют проведение балов-маскарадов. Самые массовые гуляния проходят в Лондоне на Трафальгарской площади. Именно здесь устанавливается главная государственная елка и проходят концерты под открытым небом.</a:t>
            </a:r>
            <a:endParaRPr lang="ru-RU" dirty="0"/>
          </a:p>
        </p:txBody>
      </p:sp>
      <p:pic>
        <p:nvPicPr>
          <p:cNvPr id="3076" name="Picture 4" descr="http://www.stbtours.ru/sites/default/files/03_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19" y="4262566"/>
            <a:ext cx="4478418" cy="25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qYksM4HRoH8/UOcj7lB1pCI/AAAAAAAACb4/HXztCmL-i-8/s1600/Christmas-Car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57" y="4262566"/>
            <a:ext cx="4422184" cy="25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рте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3" y="852408"/>
            <a:ext cx="5687878" cy="28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Верте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3812583"/>
            <a:ext cx="5706283" cy="28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Верте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80" y="2422818"/>
            <a:ext cx="5605220" cy="302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98065" y="0"/>
            <a:ext cx="80731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ВЕРТЕПЫ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5946" y="309966"/>
            <a:ext cx="11050291" cy="1394848"/>
          </a:xfrm>
          <a:prstGeom prst="rect">
            <a:avLst/>
          </a:prstGeom>
          <a:pattFill prst="pct10">
            <a:fgClr>
              <a:srgbClr val="D07B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 вертеп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воспроизведение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сцены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Рождество Христово"/>
              </a:rPr>
              <a:t>Рождества Христова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средствами различных искусств 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кульптура"/>
              </a:rPr>
              <a:t>скульптура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Театр"/>
              </a:rPr>
              <a:t>театр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др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Словом «вертеп», однако, не принято называть изображения, являющиеся предметом религиозного поклонения (например,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Икона"/>
              </a:rPr>
              <a:t>икону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изображающую Рождество)</a:t>
            </a:r>
          </a:p>
        </p:txBody>
      </p:sp>
      <p:pic>
        <p:nvPicPr>
          <p:cNvPr id="5" name="Picture 4" descr="http://tudo.extra.com.br/imagens/2013/12/presepio-na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62" y="1589815"/>
            <a:ext cx="6135043" cy="49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7040" y="0"/>
            <a:ext cx="7395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ПЕСНИ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446" y="716170"/>
            <a:ext cx="11298265" cy="1692771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Carol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рождественская песня в Англии, которая широко известна, как в Англии, так и в США. Песня очень старая, никто даже точно не знает, когда она появилась. Но, в 19 веке украинский композитор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Лентович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передел эту песню на свой лад, и назвал ее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Шедрик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Песня стала знаменита на весь мир, и на сегодняшний день в разных вариантах поется в США и Западной Европе. Эта песня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символ Рождества в Англии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446" y="2494179"/>
            <a:ext cx="11406753" cy="1015663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Hark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Herald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Angels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была создана путем присоединения обычных стихов и известной композиции. Сначала люди сочинили стихи к песне, и соединили их с музыкой Мендельсона.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3321" y="3631330"/>
            <a:ext cx="11298265" cy="1323439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wassailing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Wassail,Wassail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Town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песни пели раньше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бедные стучали в дом богатых, желали им добра, любви и счастливого Рождества, взамен те делились ими угощениями и прочим. Традиции на сегодняшний день не сохранилась, но зато с тех пор сохранились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img-fotki.yandex.ru/get/3804/112424586.b2b/0_ef998_b5006afa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7890" y="-103315"/>
            <a:ext cx="2231164" cy="18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g-fotki.yandex.ru/get/3804/112424586.b2b/0_ef998_b5006afa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59" y="5117609"/>
            <a:ext cx="2231164" cy="18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laycast.ru/uploads/2017/01/05/21170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94928" y="-103315"/>
            <a:ext cx="2505403" cy="25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playcast.ru/uploads/2017/01/05/21170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7890" y="4293050"/>
            <a:ext cx="2618615" cy="26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4312" y="5117609"/>
            <a:ext cx="10481960" cy="707886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Wenceslas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рождественский гимн. Мелодия для этого гимна была написана ещё в 13 веке и только в 19 веке к музыке были написаны слова.</a:t>
            </a:r>
          </a:p>
        </p:txBody>
      </p:sp>
    </p:spTree>
    <p:extLst>
      <p:ext uri="{BB962C8B-B14F-4D97-AF65-F5344CB8AC3E}">
        <p14:creationId xmlns:p14="http://schemas.microsoft.com/office/powerpoint/2010/main" val="38369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1925" y="1036295"/>
            <a:ext cx="9051011" cy="460895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Письма Рождественского деда: Джон Рональд </a:t>
            </a:r>
            <a:r>
              <a:rPr lang="ru-RU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Руэл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Толкин</a:t>
            </a:r>
            <a:endParaRPr lang="ru-RU" sz="2400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925" y="1786358"/>
            <a:ext cx="84620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 Дед был реальным, он приносил не только подарки на Рождество, но и писал письма. Порой их находили на окне, иногда письма приносил почтальон. А ответные – сказочным образом исчезали с каминной полки. В письмах Дед рассказывал о своей жизни, историях, что приключались с ним на Северном Полюсе, порой забавных,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тревожных.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пришло в 1920 году, когда старшему сыну исполнилось 3 года, и приходили письма каждый год более 20 лет подряд, пока не подросли младшие дети.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письма совсем коротенькие, но постепенно хозяйство Рождественского Деда разрастается, появляются медведи, эльфы, гномы,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снеговики… Происходят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события.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написано просто, по-свойски, как пишет друг для друга. Эти письма издаются в сборниках произведений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Толкиена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Особой известности они не получили, но так приятно и уютно читать их с чашкой чая зимним вечером.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Обложка книги Толкина «Letters from Father Christmas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22" y="95774"/>
            <a:ext cx="1998986" cy="234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www.knigograd.com.ua/images/detailed/213616281985128cc26de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68" y="2766118"/>
            <a:ext cx="2572423" cy="397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7506" y="0"/>
            <a:ext cx="56142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РОЖДЕСТВЕНСКИЕ </a:t>
            </a: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851688" y="1466854"/>
            <a:ext cx="4928461" cy="522259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«Дары волхвов»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О.Генри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446" y="2546808"/>
            <a:ext cx="11143283" cy="4031873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Торгуясь с зеленщиком, бакалейщиком и мясником так, что горели уши, Делла насобирала всего доллар и восемьдесят пять центов. На эти гроши она должна купить подарок на рождество своему мужу Джиму.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Джим и Делла снимают меблированную квартирку, обстановка которой не то чтобы вопиющая нищета, а скорее красноречивая бедность. У этой семьи два сокровища: роскошные волосы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Деллы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 которыми померкли бы все драгоценности самой царицы Савской, и золотые часы Джима, которым позавидовал бы сам царь Соломон.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Делла остановилась возле вывески: «Всевозможные изделия из волос». За двадцать долларов она продала своё сокровище и на вырученные деньги купила Джиму платиновую цепочку для его часов. Готовя мужу ужин, она молилась, чтоб ему не разонравиться с короткой стрижкой.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Пришедший домой, замёрзший без перчаток Джим то ли с удивлением, то ли с ужасом, то ли с гневом рассматривал свою жену. Никакая причёска, стрижка или другая причина не могут заставить Джима разлюбить свою жену, но он никак не мог осознать факт, что у 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Деллы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нет кос. Наконец Джим вытащил свёрток, в котором был набор черепаховых гребней с драгоценными камушками — предмет тайных желаний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Деллы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 ответ она преподнесла мужу цепочку. Но её подарок, как и подарок Джима пришлось пока спрятать: Джим заложил часы, чтобы купить жене гребни.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Волхвы, те, кто завели моду делать рождественские подарки, были люди мудрые, поэтому и их дары были с оговорённым правом обмена в случае непригодности. Эти двое были наимудрейшими, так как пожертвовали друг для друга своими величайшими сокровищами.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img.labirint.ru/images/comments_pic/1632/0_1fc0af2cccfc8931a1e6bab76b6079e0_1470836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17" y="143668"/>
            <a:ext cx="2168911" cy="2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1-tub-ru.yandex.net/i?id=ea70a48aa42c427f9e7ddf72c08703d4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6" y="143668"/>
            <a:ext cx="1934035" cy="24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864" y="3675396"/>
            <a:ext cx="9748434" cy="2802896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– был северный олень, по кличке Рудольф. У него был большой, красный, сияющий нос, и другие олени дразнили его и издевались. Даже собственная семья – братья, сестры и мама с папой стыдились и гнали его от себя. Рудольф очень страдал. Но однажды Санта со своей упряжкой попал в густой туман и понял, что при такой погоде ему будет очень сложно выполнять свою ежегодную миссию по раздаче подарков детям. На помощь пришел Рудольф: его красный нос сиял сквозь туман, как фонарь и Рождество было спасено. С тех пор Рудольф стал главным и любимым оленем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у него появился повод гордиться своим носом.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3425" y="1666068"/>
            <a:ext cx="5610128" cy="954107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Рудольф – красноносый олень Санта Клауса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://www.ambiance-noel.fr/medias/article/382/image/un-film-de-noel-pour-les-enfants-rudolph-le-petit-renne-au-nez-rouge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823" y="467247"/>
            <a:ext cx="2417735" cy="29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previews.123rf.com/images/dariusl/dariusl1210/dariusl121000022/15605628-rudolph-reindeer-red-nose-scarf-santa-claus-Stock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3" y="467247"/>
            <a:ext cx="2603123" cy="29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135" y="1415772"/>
            <a:ext cx="3493963" cy="5216813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Гринч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живет на вершине холма над городком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Ктоград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своим псом Максом. Каждый год во время Рождества ненависть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Гринча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счастливым жителям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Ктограда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росла все больше и больше. Они дарили друг другу подарки, веселились на праздничных обедах и пели песни в городском парке, даже не подозревая о копящейся обиде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Гринча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Однажды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Гринч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решил сорвать Рождество. Переодевшись в Санта Клауса, наскоро снарядившись и заставив свою собаку тащить его на санях, он пробрался в дома жителей городка и украл их подарки, еду и украшения.</a:t>
            </a:r>
            <a:r>
              <a:rPr lang="ru-RU" dirty="0">
                <a:solidFill>
                  <a:srgbClr val="000000"/>
                </a:solidFill>
                <a:latin typeface="Cuprum-Regular"/>
              </a:rPr>
              <a:t>..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135" y="707886"/>
            <a:ext cx="5543529" cy="400110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Гринч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украл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 Доктор 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Сьюз</a:t>
            </a:r>
            <a:r>
              <a:rPr 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ttps://im0-tub-ru.yandex.net/i?id=117c7122ba145977f354ae40bc74ada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1" y="2024405"/>
            <a:ext cx="2778937" cy="39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48774" y="901021"/>
            <a:ext cx="5191932" cy="1323439"/>
          </a:xfrm>
          <a:prstGeom prst="rect">
            <a:avLst/>
          </a:prstGeom>
          <a:pattFill prst="pct20">
            <a:fgClr>
              <a:srgbClr val="D07B6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23232"/>
                </a:solidFill>
                <a:latin typeface="PTSerif-Regular"/>
                <a:cs typeface="Traditional Arabic" panose="02020603050405020304" pitchFamily="18" charset="-78"/>
              </a:rPr>
              <a:t>Творцом «английского Рождества» стал Чарльз Диккенс, а точнее – его первая и самая известная праздничная повесть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«Рождественская песнь в прозе»</a:t>
            </a:r>
          </a:p>
        </p:txBody>
      </p:sp>
      <p:pic>
        <p:nvPicPr>
          <p:cNvPr id="12" name="Picture 10" descr="http://www.papmambook.ru/images/upl/goods/g1/437/cover_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09" y="2773644"/>
            <a:ext cx="3166694" cy="38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4439" y="104931"/>
            <a:ext cx="828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РОЖДЕСТВЕНСКИЕ </a:t>
            </a:r>
          </a:p>
          <a:p>
            <a:r>
              <a:rPr lang="ru-RU" b="1" dirty="0"/>
              <a:t>ПРОИЗВЕДЕНИЯ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407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img1.liveinternet.ru/images/attach/c/4/81/361/81361663_3241851_80819272_babbo_con_ren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42" y="2487707"/>
            <a:ext cx="8754035" cy="45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g.likeness.ru/uploads/users/21896/14710168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22" y="997883"/>
            <a:ext cx="5680448" cy="12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.myniceprofile.com/myspacepic/1780/17806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1" y="581226"/>
            <a:ext cx="2130425" cy="20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84" y="0"/>
            <a:ext cx="11074421" cy="500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сейчас смотришь замечательную электронную книгу, в которой ты узнаешь много интересного о праздновании Рождества в Англии,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и,надеюсь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моя книга заинтересует тебя и ты ее захочешь изучить. Я считаю, что каждый должен знать традиции празднования Рождества в разных странах. Поэтому предлагаю тебе отправиться в сказочное путешествие по Англии в Рождество.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изучите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 книгу.</a:t>
            </a:r>
          </a:p>
        </p:txBody>
      </p:sp>
      <p:pic>
        <p:nvPicPr>
          <p:cNvPr id="1032" name="Picture 8" descr="http://img3.postila.ru/storage/12768000/12760074/5cb308050eb67fca9442e42aa5a7615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1" y="5006430"/>
            <a:ext cx="6286500" cy="185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6156" y="139484"/>
            <a:ext cx="6339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</a:t>
            </a:r>
            <a:r>
              <a:rPr lang="ru-RU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читатель!</a:t>
            </a:r>
            <a:endParaRPr lang="ru-RU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9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laycast.ru/uploads/2016/01/03/166449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4" y="3587262"/>
            <a:ext cx="3150333" cy="3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1800" y="1264024"/>
            <a:ext cx="52985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5400" b="1" cap="none" spc="0" dirty="0">
              <a:ln/>
              <a:solidFill>
                <a:srgbClr val="8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2447" y="2420470"/>
            <a:ext cx="6265091" cy="4054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празднования</a:t>
            </a:r>
            <a:endParaRPr lang="ru-RU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</a:t>
            </a: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обряды</a:t>
            </a:r>
            <a:endParaRPr lang="ru-RU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стол</a:t>
            </a:r>
            <a:endParaRPr lang="ru-RU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Рождество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развлечения</a:t>
            </a:r>
            <a:endParaRPr lang="en-US" sz="24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 вертеп</a:t>
            </a:r>
            <a:endParaRPr lang="ru-RU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3300"/>
                </a:solidFill>
              </a:rPr>
              <a:t> </a:t>
            </a: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песни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Рождества</a:t>
            </a:r>
            <a:endParaRPr lang="ru-RU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://odengakh.ru/novyigod4/images/rasdelenk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63" y="72149"/>
            <a:ext cx="10932458" cy="165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mirgif.com/prazdniki/noviy-god/novyj-god-2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758889"/>
            <a:ext cx="3125821" cy="3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82" y="707886"/>
            <a:ext cx="115106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рождества в Англии уходит далеко в прошлое. Каждый, кто хоть раз побывал здесь на рождественские праздники, узнаёт много нового и интересного об обычаях и традициях местного народа. Это действительно занимательная история о том, как же празднуют английское рождество. Итак, рождественская ночь у англичан носит название «ночи свечей», потому что по традиции на селе в это время жгут свечи. В Уэльсе на Рождество ими украшены также часовни и церкви. Для этой цели священнослужителю несли прихожане собственноручно изготовленные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свечи.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деревенской местности в предпраздничное время зачастую женщины соревновались, кто лучше украсит свечи для празднования Рождества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этой цели использовались нитки золотых и серебряных цветов, фольга, цветная бумага, ленты и пр. Бывало, жители с такими свечами в руках шли на праздничную обедню, которая начиналась раньше в 2 или 3 часа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Рождество, как всем уже давно известно, в Англии отмечается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Официально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 сезон открывает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Андвент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предрождественский пост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начинается за 4 недели до праздника. Праздничное настроение в Англии царит около месяца, поэтому наряду с традиционными фразами этого периода, такими как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Christmas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можно услышать также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Дух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Рождества в Англии начинает ощущаться еще осенью, в октябре. В это время большинство маленьких британцев пишут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списки Отцу Рождества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1646" y="0"/>
            <a:ext cx="61859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РОЖДЕСТВА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playcast.ru/uploads/2016/12/14/208843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46" y="5620871"/>
            <a:ext cx="7058025" cy="12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135" y="170347"/>
            <a:ext cx="6586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ОБРЯДЫ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9929" y="939788"/>
            <a:ext cx="10811435" cy="1317811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XIX в. вошло в обычай обмениваться поздравительными открытками - вместо обязательных когда-то личных поздравлений с праздником. В 1843 г. была напечатана в типографии первая Рождественская открытка, а вскоре их изготовление стало особой отраслью полиграфического производства.</a:t>
            </a:r>
          </a:p>
        </p:txBody>
      </p:sp>
      <p:pic>
        <p:nvPicPr>
          <p:cNvPr id="4100" name="Picture 4" descr="http://zoozel.ru/gallery/images/1249038_pervaya-novogodnyaya-otkrytka-v-lond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43" y="2704261"/>
            <a:ext cx="5341350" cy="36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135" y="170347"/>
            <a:ext cx="6586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ОБРЯДЫ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9929" y="939788"/>
            <a:ext cx="10811435" cy="2221865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Рождество все окна сельских домов освещены в Великобритании свечами, поэтому среди местных жителей ночь под Рождество называется "ночь свечей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Англии в наши дни в сочельник вместо традиционного Рождественского бревна зажигают толстую Рождественскую свечу. В Уэльсе зажженные свечи в Рождественский праздник украшали не только частные дома в сельских местностях, но и сельские церкви и часовни. Свечи для украшения церкви изготовляли и дарили священнику жители прихода.</a:t>
            </a:r>
          </a:p>
        </p:txBody>
      </p:sp>
      <p:pic>
        <p:nvPicPr>
          <p:cNvPr id="5122" name="Picture 2" descr="http://www.free-hdwallpapers.com/wallpapers/abstract/20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75" y="3606024"/>
            <a:ext cx="5051856" cy="30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135" y="170347"/>
            <a:ext cx="6586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ОБРЯДЫ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452" y="939788"/>
            <a:ext cx="11389886" cy="2407846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англичан соблюдается обычай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подарками в день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Рождества. 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введением христианства этот обычай ассоциировался с принесением даров младенцу Иисусу тремя магами Востока. В память этого подарки дарят прежде всего детям. Подарки детям разносит добрый старый джентльмен Санта Клаус, краснощекий, с длинной белой бородой, одетый в красную шубу и высокую красную же шапку. Некоторые отождествляют Санта Клауса с существами подземного мира - гномами, что, по их мнению, подтверждает его внешний вид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 подарки получают не только дети, но и взрослые, перед обедом их вручает всем самый младший член семьи.</a:t>
            </a:r>
          </a:p>
        </p:txBody>
      </p:sp>
      <p:pic>
        <p:nvPicPr>
          <p:cNvPr id="6150" name="Picture 6" descr="https://ds03.infourok.ru/uploads/ex/02e0/000127d7-6a850bd4/hello_html_m5a088a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49" y="3504192"/>
            <a:ext cx="5858358" cy="309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135" y="170347"/>
            <a:ext cx="6586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ОБРЯДЫ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457" y="939788"/>
            <a:ext cx="11308749" cy="2051385"/>
          </a:xfrm>
          <a:prstGeom prst="rect">
            <a:avLst/>
          </a:prstGeom>
          <a:pattFill prst="divot">
            <a:fgClr>
              <a:srgbClr val="C188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еще старый обычай украшения дома к Рождеству ветками вечной зелени - плющом, остролистом и др. Как и прежде, укрепляют веточку омелы белой над дверью. Обычай украшать ель появился в Англии сравнительно недавно, в середине XIX в., и был завезен сюда из Германии. Королева Виктория и принц Альберт впервые устроили елку для своих детей в Виндзоре, и эта мода быстро распространилась.</a:t>
            </a:r>
          </a:p>
        </p:txBody>
      </p:sp>
      <p:pic>
        <p:nvPicPr>
          <p:cNvPr id="7170" name="Picture 2" descr="http://st.depositphotos.com/1760261/1345/i/950/depositphotos_13450851-Wreath-on-a-D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6" y="3192651"/>
            <a:ext cx="3455530" cy="34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2-tub-ru.yandex.net/i?id=9a69e2305f19abb8f1046f36c02aef8f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83" y="3457495"/>
            <a:ext cx="4431923" cy="29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blogimam.com/wp-content/uploads/2013/10/Christbaum1-640x790-Avst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74" y="3049292"/>
            <a:ext cx="3378631" cy="374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1552</Words>
  <Application>Microsoft Office PowerPoint</Application>
  <PresentationFormat>Произвольный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 Шолота</dc:creator>
  <cp:lastModifiedBy>Учитель 50</cp:lastModifiedBy>
  <cp:revision>63</cp:revision>
  <dcterms:created xsi:type="dcterms:W3CDTF">2017-03-11T17:57:38Z</dcterms:created>
  <dcterms:modified xsi:type="dcterms:W3CDTF">2017-03-21T10:21:35Z</dcterms:modified>
</cp:coreProperties>
</file>