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86" r:id="rId4"/>
    <p:sldId id="290" r:id="rId5"/>
    <p:sldId id="28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89"/>
    <a:srgbClr val="001132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>
        <p:scale>
          <a:sx n="57" d="100"/>
          <a:sy n="57" d="100"/>
        </p:scale>
        <p:origin x="-87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ЛЕрмонтов\Безимени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786190"/>
            <a:ext cx="6072198" cy="1184273"/>
          </a:xfrm>
        </p:spPr>
        <p:txBody>
          <a:bodyPr/>
          <a:lstStyle>
            <a:lvl1pPr algn="r">
              <a:defRPr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000636"/>
            <a:ext cx="4643438" cy="85725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6BCF1C-9BC6-4F91-96BE-DA05B9DE1176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8BED32-01AC-44A6-BFED-1C6F6128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ЛЕрмонтов\Безимени-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Bookman Old Style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__Temp\627352\&#1048;.&#1040;.&#1050;&#1088;&#1099;&#1083;&#1086;&#1074;%20%20&#1057;&#1090;&#1088;&#1077;&#1082;&#1086;&#1079;&#1072;%20&#1080;%20&#1052;&#1091;&#1088;&#1072;&#1074;&#1077;&#1081;\&#1057;&#1090;&#1088;&#1077;&#1082;&#1086;&#1079;&#1072;%20&#1080;%20&#1084;&#1091;&#1088;&#1072;&#1074;&#1077;&#1081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928938" y="3356992"/>
            <a:ext cx="6072187" cy="161347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И.А. Крылов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Басня «Стрекоза и Муравей»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8" y="5301208"/>
            <a:ext cx="4643437" cy="1080120"/>
          </a:xfrm>
        </p:spPr>
        <p:txBody>
          <a:bodyPr>
            <a:normAutofit/>
          </a:bodyPr>
          <a:lstStyle/>
          <a:p>
            <a:endParaRPr lang="ru-RU" sz="2000" dirty="0" smtClean="0">
              <a:ea typeface="Microsoft JhengHei" pitchFamily="34" charset="-120"/>
            </a:endParaRPr>
          </a:p>
          <a:p>
            <a:endParaRPr lang="ru-RU" sz="2000" dirty="0" smtClean="0">
              <a:ea typeface="Microsoft JhengHei" pitchFamily="34" charset="-120"/>
            </a:endParaRPr>
          </a:p>
        </p:txBody>
      </p:sp>
      <p:pic>
        <p:nvPicPr>
          <p:cNvPr id="17410" name="Picture 2" descr="http://forum.metroland.ru/uploads/post-502-1210696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276475" cy="2533651"/>
          </a:xfrm>
          <a:prstGeom prst="ellipse">
            <a:avLst/>
          </a:prstGeom>
          <a:noFill/>
        </p:spPr>
      </p:pic>
      <p:pic>
        <p:nvPicPr>
          <p:cNvPr id="1026" name="Picture 2" descr="C:\Users\Алла Алексеевна\Documents\стрекоз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04864"/>
            <a:ext cx="1512168" cy="1512168"/>
          </a:xfrm>
          <a:prstGeom prst="rect">
            <a:avLst/>
          </a:prstGeom>
          <a:noFill/>
        </p:spPr>
      </p:pic>
      <p:pic>
        <p:nvPicPr>
          <p:cNvPr id="12290" name="Picture 2" descr="&amp;acy;&amp;vcy;&amp;acy;&amp;tcy;&amp;acy;&amp;rcy;&amp;kcy;&amp;acy; &amp;mcy;&amp;ucy;&amp;rcy;&amp;acy;&amp;vcy;&amp;softcy;&amp;yacy;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293096"/>
            <a:ext cx="9620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-6.0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398268" cy="4680520"/>
          </a:xfrm>
          <a:prstGeom prst="flowChartAlternateProcess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Крылов позаимствовал идею басни о стрекозе и муравье у баснописца Лафонтена, который в свою очередь подсмотрел сюжет у не менее известного древнегреческого писателя Эзопа.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229199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Тема: О беспечности и легкомыслии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im0-tub-ru.yandex.net/i?id=177450671-45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84784"/>
            <a:ext cx="1800200" cy="1872208"/>
          </a:xfrm>
          <a:prstGeom prst="rect">
            <a:avLst/>
          </a:prstGeom>
          <a:noFill/>
        </p:spPr>
      </p:pic>
      <p:sp>
        <p:nvSpPr>
          <p:cNvPr id="14340" name="AutoShape 4" descr="data:image/jpeg;base64,/9j/4AAQSkZJRgABAQAAAQABAAD/2wCEAAkGBhQSEBMUExMVFRQRFxUXFxQYFREXGBgYFRUVFxcVGBQXHCYeGCUjGhgVHy8mIycpLDgsFx4xNTAqNSgrLCkBCQoKDgwOGg8PFykaHBwpKSkpKSkpKSwpKSkpKSkpKSksKSkpKSkpKSkpKSkpKSkpLCkpKSwpKSkpKSkpKSkpKf/AABEIAHgAUgMBIgACEQEDEQH/xAAcAAAABwEBAAAAAAAAAAAAAAAAAgMEBQYHAQj/xAA0EAACAQIEBAUDAgYDAQAAAAABAgMAEQQSITEFBkFRBxMiYYFxkaEy0TNSscHh8BQjQhX/xAAYAQEBAQEBAAAAAAAAAAAAAAABAgMABP/EAB0RAQEAAwEBAQEBAAAAAAAAAAABAhEhEjEDQRP/2gAMAwEAAhEDEQA/ANCjipdIdaOsdLqleeRtaSENEnmSMXZgKj+I8dVSVUj07m+gI3B71A8c4mTArR2LP+kNuSbi/wAb1pMEXJLvzZAp1JA708w3G4ZNnHzWUcYweIhVbyGSaU6INcotubaW6VFLzC2Hk8qS8jDe1txsNDoKv/OJ9N7jZWF1II7ggj8V0x1hEfiRNHLGIlykt6hcqCNgLHTvretg5T5oTFxkjR00ZO16L+bpkkzHTeSM1I5aSdKz8rlR/lUKeZKFHlWzhE2ppxzECOByTa4Iv9dBUii1T/EDi5hCgxh0IJYE5bdiDV4TdZ5XSg46cRs6mRwbArYg5gfoKRlxZyiz6JchlHpINtDUxy5yYuNiZ1YKxZjms1gbKAmuulj96tHL/hkuHyF5i7LuoUZT8te1eq3GRjNoTgmFEWHzOQXaxaRhc69PfoAPv2qM4rglkByxpGBctK5QG3dQO/0rS5+Xor3UW1vboD1IHSq1x/gXoYgm+upFvzWcsXWQ4vC4QuUV5i22YAkE/Qi5/wB3pzyrxXE4PFxFXEkYbKwDAXDEghr2ItbqKSxpyFo39BDZg2QNlOxUi/Xv7UyxLCRlVwuZDq4uQyke+ugtvW1x3ESvTOCx6SqGRgQbH70sy1mfhxxYtKq9MpUBQQBl29RPq7bA1p7bV5rGsN/JoUa9dqSXQ6fNZ74kRrirRxSWkhPq7a23/FXbjWJaOFmRcxsetYxicVOcQ0rhRl/iEDMFzW0UdTbcmq/Kd2nNq/J2DWDCRpYABR8nqdd7nWpeWcd9qyjGcbhmwhd2ayERxJmZQW/mZRe+ncHYU58N8fLLLZczQZijEhlKMBodd7n0kVdw5bRtNc789HBqFRQ0jmy5r2+thqarZ4/jZYDKySyC1/TFlT4W9/vVn555KE88UgJtHoy9wd7MdjYmx9hUZHyJhvPQtJM2QWEeeUZrHS+w0HameZB1lvFOIGc5mVQ3W3Xtp0P7UbhfDR5cj/qdSpUA2IBGpBIIJ9iK0bnTlXDQYZ5VjRHza7DT3rNY+KxJDqoe2YHUgi5JABsQa0mW4NdTvh1xUDisK5mIlzKc4W4cq1gCo127Vv4rD/BLhqz42bEGOwhUBNb2ZtPrtW35qxz+qgptQrtq5Waxp8IJEKMLhh1rFeeOVJ8KxWMyGN7kkBsvb1G1hW4oaUlwwZSCAQdwdjThl5TlNsw8IuGJ/wAaRnAYhyLlQbCwYjX3t9hV1w2CWImTRFLA62GgvdjsNSfwK43L4wqMcMoUM2Z0JJBBAvY9P807x+BjxWHaOVfS4AZbn8EU5ZeqJNKdzvzhh0ly/wDKKEA+lRnzXGgOlh07VPcNxnn4JJk0LRqwP1Uf5FRC+H+AgGd0DAKP4zjKD3GfQaCjRc44cFYYjGf/ABlRkIUbDanmuOjJ+cuITzv5TaBCTe97i+5+f6VWDABnU9gAe/1rR8fg8xxMlgFW19NbkuQq/F6ouMiAIP8ANYmtsbxLdfDXgYwvD4AFymUZ2PUltRerU9MeGTg4aIjYxpb6FRanBY3+lee/Vz4NmoUShQTyMU6QfimiPe33p3HRj8dfozi4setQfGMKzx+XHJ5bEgZtDYKdTY79KnM1QPNWJeCPz0jMmT9QG9u/vuQfiuxDP8bwuaOYxRQpi2PqeaXPKQW1OgICntt+5OWOR5vPE8wRGLjSyqERDmIVF2ue9WCHxLwAAzM8ZfUqVI1I1uR/aqlzh4qI/wD04INckXkIP4Braek8SHM5j/7oldbZgTa3Ube9qosnC87CwuLge3a/2o/D8Jr62ZmY3JJ3J11q48u4HNIlh1sfY9KbwfWicJw2WGIfyoo+wp05oIthYfagf7bVjVi5q7SVcqVJAbgUsDbc0ySTSlonvRgKclr0DqppEmlFP+/NXQzLxE8NHeTz8IgIYHPHtZu6DseorMJcEIpMrIUlB1VtPsK9RFqhOK8qYWeQSTQI7jTMRV4/rZNVOmG4WJ1YMy6sLDT8D3rUuUuBumV5FINtAfpe9vmrF/8AHgBW0aDy/wBOm3SlpZ1G2pPQb/ipuWzJpwLQYUYGk2qf4pzNXaJnoUOKK9hSsZ1+KbqdNaOpNGLqdLRh0t3/AHpINRHfUEG1qq2aBeXEW1Ow9vak2kLC40+v7UlnNtd7/FGMlTsiyEXsdSBe2wP+61xSfYDoB9e9IzS9Bvp32zDr96IqsdDsANO5sd/tSDnNaiyNSAW2UbkXJP4H9TXXeimOZqFI5/ehRw6KfPaj+bpXKFOIKiXTU0i0+o7HrXaFdleqk4Pn96Gb3oUKpAynrQZ6FCpriDPrSTPQoU64SF6FChWSn//Z"/>
          <p:cNvSpPr>
            <a:spLocks noChangeAspect="1" noChangeArrowheads="1"/>
          </p:cNvSpPr>
          <p:nvPr/>
        </p:nvSpPr>
        <p:spPr bwMode="auto">
          <a:xfrm>
            <a:off x="155575" y="-547688"/>
            <a:ext cx="78105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data:image/jpeg;base64,/9j/4AAQSkZJRgABAQAAAQABAAD/2wCEAAkGBhQSEBMUExMVFRQRFxUXFxQYFREXGBgYFRUVFxcVGBQXHCYeGCUjGhgVHy8mIycpLDgsFx4xNTAqNSgrLCkBCQoKDgwOGg8PFykaHBwpKSkpKSkpKSwpKSkpKSkpKSksKSkpKSkpKSkpKSkpKSkpLCkpKSwpKSkpKSkpKSkpKf/AABEIAHgAUgMBIgACEQEDEQH/xAAcAAAABwEBAAAAAAAAAAAAAAAAAgMEBQYHAQj/xAA0EAACAQIEBAUDAgYDAQAAAAABAgMAEQQSITEFBkFRBxMiYYFxkaEy0TNSscHh8BQjQhX/xAAYAQEBAQEBAAAAAAAAAAAAAAABAgMABP/EAB0RAQEAAwEBAQEBAAAAAAAAAAABAhEhEjEDQRP/2gAMAwEAAhEDEQA/ANCjipdIdaOsdLqleeRtaSENEnmSMXZgKj+I8dVSVUj07m+gI3B71A8c4mTArR2LP+kNuSbi/wAb1pMEXJLvzZAp1JA708w3G4ZNnHzWUcYweIhVbyGSaU6INcotubaW6VFLzC2Hk8qS8jDe1txsNDoKv/OJ9N7jZWF1II7ggj8V0x1hEfiRNHLGIlykt6hcqCNgLHTvretg5T5oTFxkjR00ZO16L+bpkkzHTeSM1I5aSdKz8rlR/lUKeZKFHlWzhE2ppxzECOByTa4Iv9dBUii1T/EDi5hCgxh0IJYE5bdiDV4TdZ5XSg46cRs6mRwbArYg5gfoKRlxZyiz6JchlHpINtDUxy5yYuNiZ1YKxZjms1gbKAmuulj96tHL/hkuHyF5i7LuoUZT8te1eq3GRjNoTgmFEWHzOQXaxaRhc69PfoAPv2qM4rglkByxpGBctK5QG3dQO/0rS5+Xor3UW1vboD1IHSq1x/gXoYgm+upFvzWcsXWQ4vC4QuUV5i22YAkE/Qi5/wB3pzyrxXE4PFxFXEkYbKwDAXDEghr2ItbqKSxpyFo39BDZg2QNlOxUi/Xv7UyxLCRlVwuZDq4uQyke+ugtvW1x3ESvTOCx6SqGRgQbH70sy1mfhxxYtKq9MpUBQQBl29RPq7bA1p7bV5rGsN/JoUa9dqSXQ6fNZ74kRrirRxSWkhPq7a23/FXbjWJaOFmRcxsetYxicVOcQ0rhRl/iEDMFzW0UdTbcmq/Kd2nNq/J2DWDCRpYABR8nqdd7nWpeWcd9qyjGcbhmwhd2ayERxJmZQW/mZRe+ncHYU58N8fLLLZczQZijEhlKMBodd7n0kVdw5bRtNc789HBqFRQ0jmy5r2+thqarZ4/jZYDKySyC1/TFlT4W9/vVn555KE88UgJtHoy9wd7MdjYmx9hUZHyJhvPQtJM2QWEeeUZrHS+w0HameZB1lvFOIGc5mVQ3W3Xtp0P7UbhfDR5cj/qdSpUA2IBGpBIIJ9iK0bnTlXDQYZ5VjRHza7DT3rNY+KxJDqoe2YHUgi5JABsQa0mW4NdTvh1xUDisK5mIlzKc4W4cq1gCo127Vv4rD/BLhqz42bEGOwhUBNb2ZtPrtW35qxz+qgptQrtq5Waxp8IJEKMLhh1rFeeOVJ8KxWMyGN7kkBsvb1G1hW4oaUlwwZSCAQdwdjThl5TlNsw8IuGJ/wAaRnAYhyLlQbCwYjX3t9hV1w2CWImTRFLA62GgvdjsNSfwK43L4wqMcMoUM2Z0JJBBAvY9P807x+BjxWHaOVfS4AZbn8EU5ZeqJNKdzvzhh0ly/wDKKEA+lRnzXGgOlh07VPcNxnn4JJk0LRqwP1Uf5FRC+H+AgGd0DAKP4zjKD3GfQaCjRc44cFYYjGf/ABlRkIUbDanmuOjJ+cuITzv5TaBCTe97i+5+f6VWDABnU9gAe/1rR8fg8xxMlgFW19NbkuQq/F6ouMiAIP8ANYmtsbxLdfDXgYwvD4AFymUZ2PUltRerU9MeGTg4aIjYxpb6FRanBY3+lee/Vz4NmoUShQTyMU6QfimiPe33p3HRj8dfozi4setQfGMKzx+XHJ5bEgZtDYKdTY79KnM1QPNWJeCPz0jMmT9QG9u/vuQfiuxDP8bwuaOYxRQpi2PqeaXPKQW1OgICntt+5OWOR5vPE8wRGLjSyqERDmIVF2ue9WCHxLwAAzM8ZfUqVI1I1uR/aqlzh4qI/wD04INckXkIP4Braek8SHM5j/7oldbZgTa3Ube9qosnC87CwuLge3a/2o/D8Jr62ZmY3JJ3J11q48u4HNIlh1sfY9KbwfWicJw2WGIfyoo+wp05oIthYfagf7bVjVi5q7SVcqVJAbgUsDbc0ySTSlonvRgKclr0DqppEmlFP+/NXQzLxE8NHeTz8IgIYHPHtZu6DseorMJcEIpMrIUlB1VtPsK9RFqhOK8qYWeQSTQI7jTMRV4/rZNVOmG4WJ1YMy6sLDT8D3rUuUuBumV5FINtAfpe9vmrF/8AHgBW0aDy/wBOm3SlpZ1G2pPQb/ipuWzJpwLQYUYGk2qf4pzNXaJnoUOKK9hSsZ1+KbqdNaOpNGLqdLRh0t3/AHpINRHfUEG1qq2aBeXEW1Ow9vak2kLC40+v7UlnNtd7/FGMlTsiyEXsdSBe2wP+61xSfYDoB9e9IzS9Bvp32zDr96IqsdDsANO5sd/tSDnNaiyNSAW2UbkXJP4H9TXXeimOZqFI5/ehRw6KfPaj+bpXKFOIKiXTU0i0+o7HrXaFdleqk4Pn96Gb3oUKpAynrQZ6FCpriDPrSTPQoU64SF6FChWSn//Z"/>
          <p:cNvSpPr>
            <a:spLocks noChangeAspect="1" noChangeArrowheads="1"/>
          </p:cNvSpPr>
          <p:nvPr/>
        </p:nvSpPr>
        <p:spPr bwMode="auto">
          <a:xfrm>
            <a:off x="155575" y="-547688"/>
            <a:ext cx="78105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data:image/jpeg;base64,/9j/4AAQSkZJRgABAQAAAQABAAD/2wCEAAkGBhQSEBMUExMVFRQRFxUXFxQYFREXGBgYFRUVFxcVGBQXHCYeGCUjGhgVHy8mIycpLDgsFx4xNTAqNSgrLCkBCQoKDgwOGg8PFykaHBwpKSkpKSkpKSwpKSkpKSkpKSksKSkpKSkpKSkpKSkpKSkpLCkpKSwpKSkpKSkpKSkpKf/AABEIAHgAUgMBIgACEQEDEQH/xAAcAAAABwEBAAAAAAAAAAAAAAAAAgMEBQYHAQj/xAA0EAACAQIEBAUDAgYDAQAAAAABAgMAEQQSITEFBkFRBxMiYYFxkaEy0TNSscHh8BQjQhX/xAAYAQEBAQEBAAAAAAAAAAAAAAABAgMABP/EAB0RAQEAAwEBAQEBAAAAAAAAAAABAhEhEjEDQRP/2gAMAwEAAhEDEQA/ANCjipdIdaOsdLqleeRtaSENEnmSMXZgKj+I8dVSVUj07m+gI3B71A8c4mTArR2LP+kNuSbi/wAb1pMEXJLvzZAp1JA708w3G4ZNnHzWUcYweIhVbyGSaU6INcotubaW6VFLzC2Hk8qS8jDe1txsNDoKv/OJ9N7jZWF1II7ggj8V0x1hEfiRNHLGIlykt6hcqCNgLHTvretg5T5oTFxkjR00ZO16L+bpkkzHTeSM1I5aSdKz8rlR/lUKeZKFHlWzhE2ppxzECOByTa4Iv9dBUii1T/EDi5hCgxh0IJYE5bdiDV4TdZ5XSg46cRs6mRwbArYg5gfoKRlxZyiz6JchlHpINtDUxy5yYuNiZ1YKxZjms1gbKAmuulj96tHL/hkuHyF5i7LuoUZT8te1eq3GRjNoTgmFEWHzOQXaxaRhc69PfoAPv2qM4rglkByxpGBctK5QG3dQO/0rS5+Xor3UW1vboD1IHSq1x/gXoYgm+upFvzWcsXWQ4vC4QuUV5i22YAkE/Qi5/wB3pzyrxXE4PFxFXEkYbKwDAXDEghr2ItbqKSxpyFo39BDZg2QNlOxUi/Xv7UyxLCRlVwuZDq4uQyke+ugtvW1x3ESvTOCx6SqGRgQbH70sy1mfhxxYtKq9MpUBQQBl29RPq7bA1p7bV5rGsN/JoUa9dqSXQ6fNZ74kRrirRxSWkhPq7a23/FXbjWJaOFmRcxsetYxicVOcQ0rhRl/iEDMFzW0UdTbcmq/Kd2nNq/J2DWDCRpYABR8nqdd7nWpeWcd9qyjGcbhmwhd2ayERxJmZQW/mZRe+ncHYU58N8fLLLZczQZijEhlKMBodd7n0kVdw5bRtNc789HBqFRQ0jmy5r2+thqarZ4/jZYDKySyC1/TFlT4W9/vVn555KE88UgJtHoy9wd7MdjYmx9hUZHyJhvPQtJM2QWEeeUZrHS+w0HameZB1lvFOIGc5mVQ3W3Xtp0P7UbhfDR5cj/qdSpUA2IBGpBIIJ9iK0bnTlXDQYZ5VjRHza7DT3rNY+KxJDqoe2YHUgi5JABsQa0mW4NdTvh1xUDisK5mIlzKc4W4cq1gCo127Vv4rD/BLhqz42bEGOwhUBNb2ZtPrtW35qxz+qgptQrtq5Waxp8IJEKMLhh1rFeeOVJ8KxWMyGN7kkBsvb1G1hW4oaUlwwZSCAQdwdjThl5TlNsw8IuGJ/wAaRnAYhyLlQbCwYjX3t9hV1w2CWImTRFLA62GgvdjsNSfwK43L4wqMcMoUM2Z0JJBBAvY9P807x+BjxWHaOVfS4AZbn8EU5ZeqJNKdzvzhh0ly/wDKKEA+lRnzXGgOlh07VPcNxnn4JJk0LRqwP1Uf5FRC+H+AgGd0DAKP4zjKD3GfQaCjRc44cFYYjGf/ABlRkIUbDanmuOjJ+cuITzv5TaBCTe97i+5+f6VWDABnU9gAe/1rR8fg8xxMlgFW19NbkuQq/F6ouMiAIP8ANYmtsbxLdfDXgYwvD4AFymUZ2PUltRerU9MeGTg4aIjYxpb6FRanBY3+lee/Vz4NmoUShQTyMU6QfimiPe33p3HRj8dfozi4setQfGMKzx+XHJ5bEgZtDYKdTY79KnM1QPNWJeCPz0jMmT9QG9u/vuQfiuxDP8bwuaOYxRQpi2PqeaXPKQW1OgICntt+5OWOR5vPE8wRGLjSyqERDmIVF2ue9WCHxLwAAzM8ZfUqVI1I1uR/aqlzh4qI/wD04INckXkIP4Braek8SHM5j/7oldbZgTa3Ube9qosnC87CwuLge3a/2o/D8Jr62ZmY3JJ3J11q48u4HNIlh1sfY9KbwfWicJw2WGIfyoo+wp05oIthYfagf7bVjVi5q7SVcqVJAbgUsDbc0ySTSlonvRgKclr0DqppEmlFP+/NXQzLxE8NHeTz8IgIYHPHtZu6DseorMJcEIpMrIUlB1VtPsK9RFqhOK8qYWeQSTQI7jTMRV4/rZNVOmG4WJ1YMy6sLDT8D3rUuUuBumV5FINtAfpe9vmrF/8AHgBW0aDy/wBOm3SlpZ1G2pPQb/ipuWzJpwLQYUYGk2qf4pzNXaJnoUOKK9hSsZ1+KbqdNaOpNGLqdLRh0t3/AHpINRHfUEG1qq2aBeXEW1Ow9vak2kLC40+v7UlnNtd7/FGMlTsiyEXsdSBe2wP+61xSfYDoB9e9IzS9Bvp32zDr96IqsdDsANO5sd/tSDnNaiyNSAW2UbkXJP4H9TXXeimOZqFI5/ehRw6KfPaj+bpXKFOIKiXTU0i0+o7HrXaFdleqk4Pn96Gb3oUKpAynrQZ6FCpriDPrSTPQoU64SF6FChWSn//Z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274638"/>
            <a:ext cx="9144000" cy="939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 dirty="0"/>
          </a:p>
        </p:txBody>
      </p:sp>
      <p:sp>
        <p:nvSpPr>
          <p:cNvPr id="14346" name="AutoShape 10" descr="data:image/jpeg;base64,/9j/4AAQSkZJRgABAQAAAQABAAD/2wCEAAkGBhQSEBMUExMVFRQRFxUXFxQYFREXGBgYFRUVFxcVGBQXHCYeGCUjGhgVHy8mIycpLDgsFx4xNTAqNSgrLCkBCQoKDgwOGg8PFykaHBwpKSkpKSkpKSwpKSkpKSkpKSksKSkpKSkpKSkpKSkpKSkpLCkpKSwpKSkpKSkpKSkpKf/AABEIAHgAUgMBIgACEQEDEQH/xAAcAAAABwEBAAAAAAAAAAAAAAAAAgMEBQYHAQj/xAA0EAACAQIEBAUDAgYDAQAAAAABAgMAEQQSITEFBkFRBxMiYYFxkaEy0TNSscHh8BQjQhX/xAAYAQEBAQEBAAAAAAAAAAAAAAABAgMABP/EAB0RAQEAAwEBAQEBAAAAAAAAAAABAhEhEjEDQRP/2gAMAwEAAhEDEQA/ANCjipdIdaOsdLqleeRtaSENEnmSMXZgKj+I8dVSVUj07m+gI3B71A8c4mTArR2LP+kNuSbi/wAb1pMEXJLvzZAp1JA708w3G4ZNnHzWUcYweIhVbyGSaU6INcotubaW6VFLzC2Hk8qS8jDe1txsNDoKv/OJ9N7jZWF1II7ggj8V0x1hEfiRNHLGIlykt6hcqCNgLHTvretg5T5oTFxkjR00ZO16L+bpkkzHTeSM1I5aSdKz8rlR/lUKeZKFHlWzhE2ppxzECOByTa4Iv9dBUii1T/EDi5hCgxh0IJYE5bdiDV4TdZ5XSg46cRs6mRwbArYg5gfoKRlxZyiz6JchlHpINtDUxy5yYuNiZ1YKxZjms1gbKAmuulj96tHL/hkuHyF5i7LuoUZT8te1eq3GRjNoTgmFEWHzOQXaxaRhc69PfoAPv2qM4rglkByxpGBctK5QG3dQO/0rS5+Xor3UW1vboD1IHSq1x/gXoYgm+upFvzWcsXWQ4vC4QuUV5i22YAkE/Qi5/wB3pzyrxXE4PFxFXEkYbKwDAXDEghr2ItbqKSxpyFo39BDZg2QNlOxUi/Xv7UyxLCRlVwuZDq4uQyke+ugtvW1x3ESvTOCx6SqGRgQbH70sy1mfhxxYtKq9MpUBQQBl29RPq7bA1p7bV5rGsN/JoUa9dqSXQ6fNZ74kRrirRxSWkhPq7a23/FXbjWJaOFmRcxsetYxicVOcQ0rhRl/iEDMFzW0UdTbcmq/Kd2nNq/J2DWDCRpYABR8nqdd7nWpeWcd9qyjGcbhmwhd2ayERxJmZQW/mZRe+ncHYU58N8fLLLZczQZijEhlKMBodd7n0kVdw5bRtNc789HBqFRQ0jmy5r2+thqarZ4/jZYDKySyC1/TFlT4W9/vVn555KE88UgJtHoy9wd7MdjYmx9hUZHyJhvPQtJM2QWEeeUZrHS+w0HameZB1lvFOIGc5mVQ3W3Xtp0P7UbhfDR5cj/qdSpUA2IBGpBIIJ9iK0bnTlXDQYZ5VjRHza7DT3rNY+KxJDqoe2YHUgi5JABsQa0mW4NdTvh1xUDisK5mIlzKc4W4cq1gCo127Vv4rD/BLhqz42bEGOwhUBNb2ZtPrtW35qxz+qgptQrtq5Waxp8IJEKMLhh1rFeeOVJ8KxWMyGN7kkBsvb1G1hW4oaUlwwZSCAQdwdjThl5TlNsw8IuGJ/wAaRnAYhyLlQbCwYjX3t9hV1w2CWImTRFLA62GgvdjsNSfwK43L4wqMcMoUM2Z0JJBBAvY9P807x+BjxWHaOVfS4AZbn8EU5ZeqJNKdzvzhh0ly/wDKKEA+lRnzXGgOlh07VPcNxnn4JJk0LRqwP1Uf5FRC+H+AgGd0DAKP4zjKD3GfQaCjRc44cFYYjGf/ABlRkIUbDanmuOjJ+cuITzv5TaBCTe97i+5+f6VWDABnU9gAe/1rR8fg8xxMlgFW19NbkuQq/F6ouMiAIP8ANYmtsbxLdfDXgYwvD4AFymUZ2PUltRerU9MeGTg4aIjYxpb6FRanBY3+lee/Vz4NmoUShQTyMU6QfimiPe33p3HRj8dfozi4setQfGMKzx+XHJ5bEgZtDYKdTY79KnM1QPNWJeCPz0jMmT9QG9u/vuQfiuxDP8bwuaOYxRQpi2PqeaXPKQW1OgICntt+5OWOR5vPE8wRGLjSyqERDmIVF2ue9WCHxLwAAzM8ZfUqVI1I1uR/aqlzh4qI/wD04INckXkIP4Braek8SHM5j/7oldbZgTa3Ube9qosnC87CwuLge3a/2o/D8Jr62ZmY3JJ3J11q48u4HNIlh1sfY9KbwfWicJw2WGIfyoo+wp05oIthYfagf7bVjVi5q7SVcqVJAbgUsDbc0ySTSlonvRgKclr0DqppEmlFP+/NXQzLxE8NHeTz8IgIYHPHtZu6DseorMJcEIpMrIUlB1VtPsK9RFqhOK8qYWeQSTQI7jTMRV4/rZNVOmG4WJ1YMy6sLDT8D3rUuUuBumV5FINtAfpe9vmrF/8AHgBW0aDy/wBOm3SlpZ1G2pPQb/ipuWzJpwLQYUYGk2qf4pzNXaJnoUOKK9hSsZ1+KbqdNaOpNGLqdLRh0t3/AHpINRHfUEG1qq2aBeXEW1Ow9vak2kLC40+v7UlnNtd7/FGMlTsiyEXsdSBe2wP+61xSfYDoB9e9IzS9Bvp32zDr96IqsdDsANO5sd/tSDnNaiyNSAW2UbkXJP4H9TXXeimOZqFI5/ehRw6KfPaj+bpXKFOIKiXTU0i0+o7HrXaFdleqk4Pn96Gb3oUKpAynrQZ6FCpriDPrSTPQoU64SF6FChWSn//Z"/>
          <p:cNvSpPr>
            <a:spLocks noChangeAspect="1" noChangeArrowheads="1"/>
          </p:cNvSpPr>
          <p:nvPr/>
        </p:nvSpPr>
        <p:spPr bwMode="auto">
          <a:xfrm>
            <a:off x="155575" y="-547688"/>
            <a:ext cx="78105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data:image/jpeg;base64,/9j/4AAQSkZJRgABAQAAAQABAAD/2wCEAAkGBhQSEBMUExMVFRQRFxUXFxQYFREXGBgYFRUVFxcVGBQXHCYeGCUjGhgVHy8mIycpLDgsFx4xNTAqNSgrLCkBCQoKDgwOGg8PFykaHBwpKSkpKSkpKSwpKSkpKSkpKSksKSkpKSkpKSkpKSkpKSkpLCkpKSwpKSkpKSkpKSkpKf/AABEIAHgAUgMBIgACEQEDEQH/xAAcAAAABwEBAAAAAAAAAAAAAAAAAgMEBQYHAQj/xAA0EAACAQIEBAUDAgYDAQAAAAABAgMAEQQSITEFBkFRBxMiYYFxkaEy0TNSscHh8BQjQhX/xAAYAQEBAQEBAAAAAAAAAAAAAAABAgMABP/EAB0RAQEAAwEBAQEBAAAAAAAAAAABAhEhEjEDQRP/2gAMAwEAAhEDEQA/ANCjipdIdaOsdLqleeRtaSENEnmSMXZgKj+I8dVSVUj07m+gI3B71A8c4mTArR2LP+kNuSbi/wAb1pMEXJLvzZAp1JA708w3G4ZNnHzWUcYweIhVbyGSaU6INcotubaW6VFLzC2Hk8qS8jDe1txsNDoKv/OJ9N7jZWF1II7ggj8V0x1hEfiRNHLGIlykt6hcqCNgLHTvretg5T5oTFxkjR00ZO16L+bpkkzHTeSM1I5aSdKz8rlR/lUKeZKFHlWzhE2ppxzECOByTa4Iv9dBUii1T/EDi5hCgxh0IJYE5bdiDV4TdZ5XSg46cRs6mRwbArYg5gfoKRlxZyiz6JchlHpINtDUxy5yYuNiZ1YKxZjms1gbKAmuulj96tHL/hkuHyF5i7LuoUZT8te1eq3GRjNoTgmFEWHzOQXaxaRhc69PfoAPv2qM4rglkByxpGBctK5QG3dQO/0rS5+Xor3UW1vboD1IHSq1x/gXoYgm+upFvzWcsXWQ4vC4QuUV5i22YAkE/Qi5/wB3pzyrxXE4PFxFXEkYbKwDAXDEghr2ItbqKSxpyFo39BDZg2QNlOxUi/Xv7UyxLCRlVwuZDq4uQyke+ugtvW1x3ESvTOCx6SqGRgQbH70sy1mfhxxYtKq9MpUBQQBl29RPq7bA1p7bV5rGsN/JoUa9dqSXQ6fNZ74kRrirRxSWkhPq7a23/FXbjWJaOFmRcxsetYxicVOcQ0rhRl/iEDMFzW0UdTbcmq/Kd2nNq/J2DWDCRpYABR8nqdd7nWpeWcd9qyjGcbhmwhd2ayERxJmZQW/mZRe+ncHYU58N8fLLLZczQZijEhlKMBodd7n0kVdw5bRtNc789HBqFRQ0jmy5r2+thqarZ4/jZYDKySyC1/TFlT4W9/vVn555KE88UgJtHoy9wd7MdjYmx9hUZHyJhvPQtJM2QWEeeUZrHS+w0HameZB1lvFOIGc5mVQ3W3Xtp0P7UbhfDR5cj/qdSpUA2IBGpBIIJ9iK0bnTlXDQYZ5VjRHza7DT3rNY+KxJDqoe2YHUgi5JABsQa0mW4NdTvh1xUDisK5mIlzKc4W4cq1gCo127Vv4rD/BLhqz42bEGOwhUBNb2ZtPrtW35qxz+qgptQrtq5Waxp8IJEKMLhh1rFeeOVJ8KxWMyGN7kkBsvb1G1hW4oaUlwwZSCAQdwdjThl5TlNsw8IuGJ/wAaRnAYhyLlQbCwYjX3t9hV1w2CWImTRFLA62GgvdjsNSfwK43L4wqMcMoUM2Z0JJBBAvY9P807x+BjxWHaOVfS4AZbn8EU5ZeqJNKdzvzhh0ly/wDKKEA+lRnzXGgOlh07VPcNxnn4JJk0LRqwP1Uf5FRC+H+AgGd0DAKP4zjKD3GfQaCjRc44cFYYjGf/ABlRkIUbDanmuOjJ+cuITzv5TaBCTe97i+5+f6VWDABnU9gAe/1rR8fg8xxMlgFW19NbkuQq/F6ouMiAIP8ANYmtsbxLdfDXgYwvD4AFymUZ2PUltRerU9MeGTg4aIjYxpb6FRanBY3+lee/Vz4NmoUShQTyMU6QfimiPe33p3HRj8dfozi4setQfGMKzx+XHJ5bEgZtDYKdTY79KnM1QPNWJeCPz0jMmT9QG9u/vuQfiuxDP8bwuaOYxRQpi2PqeaXPKQW1OgICntt+5OWOR5vPE8wRGLjSyqERDmIVF2ue9WCHxLwAAzM8ZfUqVI1I1uR/aqlzh4qI/wD04INckXkIP4Braek8SHM5j/7oldbZgTa3Ube9qosnC87CwuLge3a/2o/D8Jr62ZmY3JJ3J11q48u4HNIlh1sfY9KbwfWicJw2WGIfyoo+wp05oIthYfagf7bVjVi5q7SVcqVJAbgUsDbc0ySTSlonvRgKclr0DqppEmlFP+/NXQzLxE8NHeTz8IgIYHPHtZu6DseorMJcEIpMrIUlB1VtPsK9RFqhOK8qYWeQSTQI7jTMRV4/rZNVOmG4WJ1YMy6sLDT8D3rUuUuBumV5FINtAfpe9vmrF/8AHgBW0aDy/wBOm3SlpZ1G2pPQb/ipuWzJpwLQYUYGk2qf4pzNXaJnoUOKK9hSsZ1+KbqdNaOpNGLqdLRh0t3/AHpINRHfUEG1qq2aBeXEW1Ow9vak2kLC40+v7UlnNtd7/FGMlTsiyEXsdSBe2wP+61xSfYDoB9e9IzS9Bvp32zDr96IqsdDsANO5sd/tSDnNaiyNSAW2UbkXJP4H9TXXeimOZqFI5/ehRw6KfPaj+bpXKFOIKiXTU0i0+o7HrXaFdleqk4Pn96Gb3oUKpAynrQZ6FCpriDPrSTPQoU64SF6FChWSn//Z"/>
          <p:cNvSpPr>
            <a:spLocks noChangeAspect="1" noChangeArrowheads="1"/>
          </p:cNvSpPr>
          <p:nvPr/>
        </p:nvSpPr>
        <p:spPr bwMode="auto">
          <a:xfrm>
            <a:off x="155575" y="-547688"/>
            <a:ext cx="78105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2" name="Picture 16" descr="https://encrypted-tbn1.google.com/images?q=tbn:ANd9GcTnpGwN2cvZXeX76dMnMn-8_z6VP8-Z6se531X9wfo8HB7WUH_uDw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1C2426"/>
              </a:clrFrom>
              <a:clrTo>
                <a:srgbClr val="1C242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852936"/>
            <a:ext cx="1440160" cy="2016224"/>
          </a:xfrm>
          <a:prstGeom prst="rect">
            <a:avLst/>
          </a:prstGeom>
          <a:noFill/>
        </p:spPr>
      </p:pic>
      <p:pic>
        <p:nvPicPr>
          <p:cNvPr id="13" name="Стрекоза и мура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44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ltracrazynews.com/photo/56a0c1adf1b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83622"/>
            <a:ext cx="5311155" cy="74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uzyka_iz_Eralasha_-_La-l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0729" y="5461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db.org/img/2010_07/i4c4da4955a0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84" y="-23588"/>
            <a:ext cx="6987876" cy="54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vuk_-_Vyug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0961" y="5392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xxlbook.ru/imgh10919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7620000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Ogidanii_Muzy">
  <a:themeElements>
    <a:clrScheme name="Другая 6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FFFF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35</Words>
  <Application>Microsoft Office PowerPoint</Application>
  <PresentationFormat>Экран (4:3)</PresentationFormat>
  <Paragraphs>3</Paragraphs>
  <Slides>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V_Ogidanii_Muzy</vt:lpstr>
      <vt:lpstr>И.А. Крылов  Басня «Стрекоза и Муравей»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И.А. Крылов  Басня «Стрекоза и Муравей»</dc:title>
  <dc:subject>Шаблон PowerPoint</dc:subject>
  <dc:creator>Алла Алексеевна</dc:creator>
  <dc:description>Шаблоны PowerPoint, презентации по культуре и искусству http://freeppt.ru/</dc:description>
  <cp:lastModifiedBy>Учитель 50</cp:lastModifiedBy>
  <cp:revision>124</cp:revision>
  <dcterms:created xsi:type="dcterms:W3CDTF">2012-06-07T16:48:29Z</dcterms:created>
  <dcterms:modified xsi:type="dcterms:W3CDTF">2016-04-26T05:10:39Z</dcterms:modified>
</cp:coreProperties>
</file>